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63" r:id="rId1"/>
  </p:sldMasterIdLst>
  <p:notesMasterIdLst>
    <p:notesMasterId r:id="rId78"/>
  </p:notesMasterIdLst>
  <p:sldIdLst>
    <p:sldId id="256" r:id="rId2"/>
    <p:sldId id="259" r:id="rId3"/>
    <p:sldId id="265" r:id="rId4"/>
    <p:sldId id="257" r:id="rId5"/>
    <p:sldId id="349" r:id="rId6"/>
    <p:sldId id="270" r:id="rId7"/>
    <p:sldId id="332" r:id="rId8"/>
    <p:sldId id="272" r:id="rId9"/>
    <p:sldId id="274" r:id="rId10"/>
    <p:sldId id="275" r:id="rId11"/>
    <p:sldId id="342" r:id="rId12"/>
    <p:sldId id="343" r:id="rId13"/>
    <p:sldId id="345" r:id="rId14"/>
    <p:sldId id="276" r:id="rId15"/>
    <p:sldId id="279" r:id="rId16"/>
    <p:sldId id="334" r:id="rId17"/>
    <p:sldId id="333" r:id="rId18"/>
    <p:sldId id="286" r:id="rId19"/>
    <p:sldId id="350" r:id="rId20"/>
    <p:sldId id="282" r:id="rId21"/>
    <p:sldId id="284" r:id="rId22"/>
    <p:sldId id="283" r:id="rId23"/>
    <p:sldId id="287" r:id="rId24"/>
    <p:sldId id="288" r:id="rId25"/>
    <p:sldId id="280" r:id="rId26"/>
    <p:sldId id="290" r:id="rId27"/>
    <p:sldId id="281" r:id="rId28"/>
    <p:sldId id="335" r:id="rId29"/>
    <p:sldId id="289" r:id="rId30"/>
    <p:sldId id="315" r:id="rId31"/>
    <p:sldId id="291" r:id="rId32"/>
    <p:sldId id="263" r:id="rId33"/>
    <p:sldId id="292" r:id="rId34"/>
    <p:sldId id="293" r:id="rId35"/>
    <p:sldId id="294" r:id="rId36"/>
    <p:sldId id="336" r:id="rId37"/>
    <p:sldId id="351" r:id="rId38"/>
    <p:sldId id="277" r:id="rId39"/>
    <p:sldId id="278" r:id="rId40"/>
    <p:sldId id="339" r:id="rId41"/>
    <p:sldId id="341" r:id="rId42"/>
    <p:sldId id="340" r:id="rId43"/>
    <p:sldId id="338" r:id="rId44"/>
    <p:sldId id="296" r:id="rId45"/>
    <p:sldId id="299" r:id="rId46"/>
    <p:sldId id="300" r:id="rId47"/>
    <p:sldId id="301" r:id="rId48"/>
    <p:sldId id="302" r:id="rId49"/>
    <p:sldId id="303" r:id="rId50"/>
    <p:sldId id="304" r:id="rId51"/>
    <p:sldId id="307" r:id="rId52"/>
    <p:sldId id="308" r:id="rId53"/>
    <p:sldId id="309" r:id="rId54"/>
    <p:sldId id="312" r:id="rId55"/>
    <p:sldId id="313" r:id="rId56"/>
    <p:sldId id="337" r:id="rId57"/>
    <p:sldId id="314" r:id="rId58"/>
    <p:sldId id="352" r:id="rId59"/>
    <p:sldId id="266" r:id="rId60"/>
    <p:sldId id="317" r:id="rId61"/>
    <p:sldId id="347" r:id="rId62"/>
    <p:sldId id="348" r:id="rId63"/>
    <p:sldId id="346" r:id="rId64"/>
    <p:sldId id="318" r:id="rId65"/>
    <p:sldId id="319" r:id="rId66"/>
    <p:sldId id="320" r:id="rId67"/>
    <p:sldId id="322" r:id="rId68"/>
    <p:sldId id="323" r:id="rId69"/>
    <p:sldId id="321" r:id="rId70"/>
    <p:sldId id="324" r:id="rId71"/>
    <p:sldId id="327" r:id="rId72"/>
    <p:sldId id="328" r:id="rId73"/>
    <p:sldId id="329" r:id="rId74"/>
    <p:sldId id="330" r:id="rId75"/>
    <p:sldId id="269" r:id="rId76"/>
    <p:sldId id="331" r:id="rId7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vid Glance" initials="DG" lastIdx="1" clrIdx="0">
    <p:extLst>
      <p:ext uri="{19B8F6BF-5375-455C-9EA6-DF929625EA0E}">
        <p15:presenceInfo xmlns:p15="http://schemas.microsoft.com/office/powerpoint/2012/main" userId="S::00048920@uwa.edu.au::78f19221-0802-4a87-b561-ec50043bdac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5000" autoAdjust="0"/>
    <p:restoredTop sz="70810" autoAdjust="0"/>
  </p:normalViewPr>
  <p:slideViewPr>
    <p:cSldViewPr snapToGrid="0" snapToObjects="1">
      <p:cViewPr varScale="1">
        <p:scale>
          <a:sx n="50" d="100"/>
          <a:sy n="50" d="100"/>
        </p:scale>
        <p:origin x="68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microsoft.com/office/2016/11/relationships/changesInfo" Target="changesInfos/changesInfo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commentAuthors" Target="commentAuthor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notesMaster" Target="notesMasters/notesMaster1.xml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张 智" userId="36bdf691fd3510be" providerId="LiveId" clId="{35BED7A3-365F-4A54-B43F-52E37D5B5B10}"/>
    <pc:docChg chg="modSld">
      <pc:chgData name="张 智" userId="36bdf691fd3510be" providerId="LiveId" clId="{35BED7A3-365F-4A54-B43F-52E37D5B5B10}" dt="2023-03-27T14:11:20.146" v="3" actId="20577"/>
      <pc:docMkLst>
        <pc:docMk/>
      </pc:docMkLst>
      <pc:sldChg chg="modSp mod">
        <pc:chgData name="张 智" userId="36bdf691fd3510be" providerId="LiveId" clId="{35BED7A3-365F-4A54-B43F-52E37D5B5B10}" dt="2023-03-27T14:11:20.146" v="3" actId="20577"/>
        <pc:sldMkLst>
          <pc:docMk/>
          <pc:sldMk cId="845496333" sldId="329"/>
        </pc:sldMkLst>
        <pc:spChg chg="mod">
          <ac:chgData name="张 智" userId="36bdf691fd3510be" providerId="LiveId" clId="{35BED7A3-365F-4A54-B43F-52E37D5B5B10}" dt="2023-03-27T14:11:20.146" v="3" actId="20577"/>
          <ac:spMkLst>
            <pc:docMk/>
            <pc:sldMk cId="845496333" sldId="329"/>
            <ac:spMk id="3" creationId="{679879B6-E764-497C-9358-4E7EA86DF4D3}"/>
          </ac:spMkLst>
        </pc:spChg>
      </pc:sldChg>
    </pc:docChg>
  </pc:docChgLst>
  <pc:docChgLst>
    <pc:chgData name="张 智" userId="36bdf691fd3510be" providerId="LiveId" clId="{FF6DD410-E280-4BA9-A261-283FF6C002CF}"/>
    <pc:docChg chg="undo redo custSel addSld delSld modSld">
      <pc:chgData name="张 智" userId="36bdf691fd3510be" providerId="LiveId" clId="{FF6DD410-E280-4BA9-A261-283FF6C002CF}" dt="2024-03-25T06:10:36.860" v="10664" actId="20577"/>
      <pc:docMkLst>
        <pc:docMk/>
      </pc:docMkLst>
      <pc:sldChg chg="modNotesTx">
        <pc:chgData name="张 智" userId="36bdf691fd3510be" providerId="LiveId" clId="{FF6DD410-E280-4BA9-A261-283FF6C002CF}" dt="2024-03-24T13:21:37.214" v="6331" actId="20577"/>
        <pc:sldMkLst>
          <pc:docMk/>
          <pc:sldMk cId="1077586671" sldId="256"/>
        </pc:sldMkLst>
      </pc:sldChg>
      <pc:sldChg chg="modSp mod modNotesTx">
        <pc:chgData name="张 智" userId="36bdf691fd3510be" providerId="LiveId" clId="{FF6DD410-E280-4BA9-A261-283FF6C002CF}" dt="2024-03-24T13:42:20.203" v="6844" actId="20577"/>
        <pc:sldMkLst>
          <pc:docMk/>
          <pc:sldMk cId="2621613821" sldId="257"/>
        </pc:sldMkLst>
        <pc:spChg chg="mod">
          <ac:chgData name="张 智" userId="36bdf691fd3510be" providerId="LiveId" clId="{FF6DD410-E280-4BA9-A261-283FF6C002CF}" dt="2024-03-24T13:41:15.818" v="6799" actId="20577"/>
          <ac:spMkLst>
            <pc:docMk/>
            <pc:sldMk cId="2621613821" sldId="257"/>
            <ac:spMk id="3" creationId="{EEC31C66-7170-4286-85E0-E9A193076D98}"/>
          </ac:spMkLst>
        </pc:spChg>
      </pc:sldChg>
      <pc:sldChg chg="modNotesTx">
        <pc:chgData name="张 智" userId="36bdf691fd3510be" providerId="LiveId" clId="{FF6DD410-E280-4BA9-A261-283FF6C002CF}" dt="2024-03-24T13:32:33.137" v="6499" actId="20577"/>
        <pc:sldMkLst>
          <pc:docMk/>
          <pc:sldMk cId="1317409940" sldId="259"/>
        </pc:sldMkLst>
      </pc:sldChg>
      <pc:sldChg chg="modNotesTx">
        <pc:chgData name="张 智" userId="36bdf691fd3510be" providerId="LiveId" clId="{FF6DD410-E280-4BA9-A261-283FF6C002CF}" dt="2024-03-24T13:34:45.400" v="6570" actId="20577"/>
        <pc:sldMkLst>
          <pc:docMk/>
          <pc:sldMk cId="1482136923" sldId="265"/>
        </pc:sldMkLst>
      </pc:sldChg>
      <pc:sldChg chg="modSp mod modNotesTx">
        <pc:chgData name="张 智" userId="36bdf691fd3510be" providerId="LiveId" clId="{FF6DD410-E280-4BA9-A261-283FF6C002CF}" dt="2024-03-25T01:38:48.465" v="9213" actId="20577"/>
        <pc:sldMkLst>
          <pc:docMk/>
          <pc:sldMk cId="2986639502" sldId="266"/>
        </pc:sldMkLst>
        <pc:spChg chg="mod">
          <ac:chgData name="张 智" userId="36bdf691fd3510be" providerId="LiveId" clId="{FF6DD410-E280-4BA9-A261-283FF6C002CF}" dt="2024-03-25T01:19:48.553" v="9192" actId="20577"/>
          <ac:spMkLst>
            <pc:docMk/>
            <pc:sldMk cId="2986639502" sldId="266"/>
            <ac:spMk id="6" creationId="{4E1301FD-7D80-402A-9042-45AEF2345141}"/>
          </ac:spMkLst>
        </pc:spChg>
      </pc:sldChg>
      <pc:sldChg chg="modSp mod modNotesTx">
        <pc:chgData name="张 智" userId="36bdf691fd3510be" providerId="LiveId" clId="{FF6DD410-E280-4BA9-A261-283FF6C002CF}" dt="2024-03-25T02:07:25.722" v="9450" actId="20577"/>
        <pc:sldMkLst>
          <pc:docMk/>
          <pc:sldMk cId="2503677455" sldId="269"/>
        </pc:sldMkLst>
        <pc:spChg chg="mod">
          <ac:chgData name="张 智" userId="36bdf691fd3510be" providerId="LiveId" clId="{FF6DD410-E280-4BA9-A261-283FF6C002CF}" dt="2024-03-24T13:07:31.021" v="6079" actId="20577"/>
          <ac:spMkLst>
            <pc:docMk/>
            <pc:sldMk cId="2503677455" sldId="269"/>
            <ac:spMk id="6" creationId="{D79F2AC3-35B6-4A1B-86BD-5570AE1C5B4F}"/>
          </ac:spMkLst>
        </pc:spChg>
      </pc:sldChg>
      <pc:sldChg chg="modSp modNotesTx">
        <pc:chgData name="张 智" userId="36bdf691fd3510be" providerId="LiveId" clId="{FF6DD410-E280-4BA9-A261-283FF6C002CF}" dt="2024-03-24T13:48:21.162" v="7298" actId="20577"/>
        <pc:sldMkLst>
          <pc:docMk/>
          <pc:sldMk cId="1335451130" sldId="270"/>
        </pc:sldMkLst>
        <pc:picChg chg="mod">
          <ac:chgData name="张 智" userId="36bdf691fd3510be" providerId="LiveId" clId="{FF6DD410-E280-4BA9-A261-283FF6C002CF}" dt="2024-03-22T14:08:39.323" v="563" actId="1076"/>
          <ac:picMkLst>
            <pc:docMk/>
            <pc:sldMk cId="1335451130" sldId="270"/>
            <ac:picMk id="1026" creationId="{D00D0A4D-3404-4FDF-8AA9-E6E7719DB7D2}"/>
          </ac:picMkLst>
        </pc:picChg>
      </pc:sldChg>
      <pc:sldChg chg="modNotesTx">
        <pc:chgData name="张 智" userId="36bdf691fd3510be" providerId="LiveId" clId="{FF6DD410-E280-4BA9-A261-283FF6C002CF}" dt="2024-03-25T05:08:31.520" v="10329" actId="20577"/>
        <pc:sldMkLst>
          <pc:docMk/>
          <pc:sldMk cId="2837239257" sldId="272"/>
        </pc:sldMkLst>
      </pc:sldChg>
      <pc:sldChg chg="modNotesTx">
        <pc:chgData name="张 智" userId="36bdf691fd3510be" providerId="LiveId" clId="{FF6DD410-E280-4BA9-A261-283FF6C002CF}" dt="2024-03-24T13:52:58.013" v="7363" actId="20577"/>
        <pc:sldMkLst>
          <pc:docMk/>
          <pc:sldMk cId="83042184" sldId="274"/>
        </pc:sldMkLst>
      </pc:sldChg>
      <pc:sldChg chg="addSp delSp modSp mod modNotesTx">
        <pc:chgData name="张 智" userId="36bdf691fd3510be" providerId="LiveId" clId="{FF6DD410-E280-4BA9-A261-283FF6C002CF}" dt="2024-03-24T13:53:35.918" v="7377" actId="20577"/>
        <pc:sldMkLst>
          <pc:docMk/>
          <pc:sldMk cId="2948219925" sldId="275"/>
        </pc:sldMkLst>
        <pc:spChg chg="mod">
          <ac:chgData name="张 智" userId="36bdf691fd3510be" providerId="LiveId" clId="{FF6DD410-E280-4BA9-A261-283FF6C002CF}" dt="2024-03-23T15:17:14.538" v="3804" actId="1076"/>
          <ac:spMkLst>
            <pc:docMk/>
            <pc:sldMk cId="2948219925" sldId="275"/>
            <ac:spMk id="3" creationId="{679879B6-E764-497C-9358-4E7EA86DF4D3}"/>
          </ac:spMkLst>
        </pc:spChg>
        <pc:picChg chg="del">
          <ac:chgData name="张 智" userId="36bdf691fd3510be" providerId="LiveId" clId="{FF6DD410-E280-4BA9-A261-283FF6C002CF}" dt="2024-03-23T15:17:07.150" v="3801" actId="478"/>
          <ac:picMkLst>
            <pc:docMk/>
            <pc:sldMk cId="2948219925" sldId="275"/>
            <ac:picMk id="5" creationId="{205359DB-8BB3-45CF-BAEA-AF9D154014B1}"/>
          </ac:picMkLst>
        </pc:picChg>
        <pc:picChg chg="add mod">
          <ac:chgData name="张 智" userId="36bdf691fd3510be" providerId="LiveId" clId="{FF6DD410-E280-4BA9-A261-283FF6C002CF}" dt="2024-03-23T15:17:17.082" v="3805" actId="1076"/>
          <ac:picMkLst>
            <pc:docMk/>
            <pc:sldMk cId="2948219925" sldId="275"/>
            <ac:picMk id="6" creationId="{CC8379B2-AE89-421E-94BD-7795041161C0}"/>
          </ac:picMkLst>
        </pc:picChg>
      </pc:sldChg>
      <pc:sldChg chg="modNotesTx">
        <pc:chgData name="张 智" userId="36bdf691fd3510be" providerId="LiveId" clId="{FF6DD410-E280-4BA9-A261-283FF6C002CF}" dt="2024-03-24T14:15:51.739" v="7651" actId="20577"/>
        <pc:sldMkLst>
          <pc:docMk/>
          <pc:sldMk cId="2600708329" sldId="276"/>
        </pc:sldMkLst>
      </pc:sldChg>
      <pc:sldChg chg="addSp delSp modSp mod modNotesTx">
        <pc:chgData name="张 智" userId="36bdf691fd3510be" providerId="LiveId" clId="{FF6DD410-E280-4BA9-A261-283FF6C002CF}" dt="2024-03-25T00:41:03.420" v="8666" actId="20577"/>
        <pc:sldMkLst>
          <pc:docMk/>
          <pc:sldMk cId="4249662038" sldId="278"/>
        </pc:sldMkLst>
        <pc:spChg chg="mod">
          <ac:chgData name="张 智" userId="36bdf691fd3510be" providerId="LiveId" clId="{FF6DD410-E280-4BA9-A261-283FF6C002CF}" dt="2024-03-23T14:13:10.920" v="1093" actId="1076"/>
          <ac:spMkLst>
            <pc:docMk/>
            <pc:sldMk cId="4249662038" sldId="278"/>
            <ac:spMk id="4" creationId="{434FDE27-006A-4168-A8DD-253286BC27F5}"/>
          </ac:spMkLst>
        </pc:spChg>
        <pc:picChg chg="add mod">
          <ac:chgData name="张 智" userId="36bdf691fd3510be" providerId="LiveId" clId="{FF6DD410-E280-4BA9-A261-283FF6C002CF}" dt="2024-03-23T15:08:29.588" v="3457" actId="1076"/>
          <ac:picMkLst>
            <pc:docMk/>
            <pc:sldMk cId="4249662038" sldId="278"/>
            <ac:picMk id="5" creationId="{FC2498D8-E810-457D-A8F2-1E890C572F05}"/>
          </ac:picMkLst>
        </pc:picChg>
        <pc:picChg chg="del">
          <ac:chgData name="张 智" userId="36bdf691fd3510be" providerId="LiveId" clId="{FF6DD410-E280-4BA9-A261-283FF6C002CF}" dt="2024-03-23T15:08:22.251" v="3454" actId="478"/>
          <ac:picMkLst>
            <pc:docMk/>
            <pc:sldMk cId="4249662038" sldId="278"/>
            <ac:picMk id="7" creationId="{E7F23623-59A9-446D-90BF-9300A9352471}"/>
          </ac:picMkLst>
        </pc:picChg>
      </pc:sldChg>
      <pc:sldChg chg="modNotesTx">
        <pc:chgData name="张 智" userId="36bdf691fd3510be" providerId="LiveId" clId="{FF6DD410-E280-4BA9-A261-283FF6C002CF}" dt="2024-03-24T14:18:56.811" v="7661" actId="20577"/>
        <pc:sldMkLst>
          <pc:docMk/>
          <pc:sldMk cId="3812076316" sldId="279"/>
        </pc:sldMkLst>
      </pc:sldChg>
      <pc:sldChg chg="modSp mod modNotesTx">
        <pc:chgData name="张 智" userId="36bdf691fd3510be" providerId="LiveId" clId="{FF6DD410-E280-4BA9-A261-283FF6C002CF}" dt="2024-03-24T14:45:15.066" v="8318" actId="20577"/>
        <pc:sldMkLst>
          <pc:docMk/>
          <pc:sldMk cId="182171729" sldId="280"/>
        </pc:sldMkLst>
        <pc:spChg chg="mod">
          <ac:chgData name="张 智" userId="36bdf691fd3510be" providerId="LiveId" clId="{FF6DD410-E280-4BA9-A261-283FF6C002CF}" dt="2024-03-24T14:44:13.411" v="8285" actId="20577"/>
          <ac:spMkLst>
            <pc:docMk/>
            <pc:sldMk cId="182171729" sldId="280"/>
            <ac:spMk id="6" creationId="{BF5A3F82-926A-4D06-BD31-EB9A10FAE2E6}"/>
          </ac:spMkLst>
        </pc:spChg>
      </pc:sldChg>
      <pc:sldChg chg="modNotesTx">
        <pc:chgData name="张 智" userId="36bdf691fd3510be" providerId="LiveId" clId="{FF6DD410-E280-4BA9-A261-283FF6C002CF}" dt="2024-03-25T05:38:02.682" v="10447" actId="20577"/>
        <pc:sldMkLst>
          <pc:docMk/>
          <pc:sldMk cId="3239428717" sldId="281"/>
        </pc:sldMkLst>
      </pc:sldChg>
      <pc:sldChg chg="modNotesTx">
        <pc:chgData name="张 智" userId="36bdf691fd3510be" providerId="LiveId" clId="{FF6DD410-E280-4BA9-A261-283FF6C002CF}" dt="2024-03-22T15:20:02.103" v="738" actId="20577"/>
        <pc:sldMkLst>
          <pc:docMk/>
          <pc:sldMk cId="3188373494" sldId="282"/>
        </pc:sldMkLst>
      </pc:sldChg>
      <pc:sldChg chg="modSp mod modNotesTx">
        <pc:chgData name="张 智" userId="36bdf691fd3510be" providerId="LiveId" clId="{FF6DD410-E280-4BA9-A261-283FF6C002CF}" dt="2024-03-24T14:25:05.629" v="7729" actId="20577"/>
        <pc:sldMkLst>
          <pc:docMk/>
          <pc:sldMk cId="984767141" sldId="286"/>
        </pc:sldMkLst>
        <pc:spChg chg="mod">
          <ac:chgData name="张 智" userId="36bdf691fd3510be" providerId="LiveId" clId="{FF6DD410-E280-4BA9-A261-283FF6C002CF}" dt="2024-03-24T14:25:05.629" v="7729" actId="20577"/>
          <ac:spMkLst>
            <pc:docMk/>
            <pc:sldMk cId="984767141" sldId="286"/>
            <ac:spMk id="13" creationId="{074204C0-4AFF-4259-B1A9-A6255EA8E0D3}"/>
          </ac:spMkLst>
        </pc:spChg>
      </pc:sldChg>
      <pc:sldChg chg="add del modNotesTx">
        <pc:chgData name="张 智" userId="36bdf691fd3510be" providerId="LiveId" clId="{FF6DD410-E280-4BA9-A261-283FF6C002CF}" dt="2024-03-25T05:31:22.332" v="10385" actId="20577"/>
        <pc:sldMkLst>
          <pc:docMk/>
          <pc:sldMk cId="4015001549" sldId="287"/>
        </pc:sldMkLst>
      </pc:sldChg>
      <pc:sldChg chg="modNotesTx">
        <pc:chgData name="张 智" userId="36bdf691fd3510be" providerId="LiveId" clId="{FF6DD410-E280-4BA9-A261-283FF6C002CF}" dt="2024-03-25T05:30:55.773" v="10384" actId="20577"/>
        <pc:sldMkLst>
          <pc:docMk/>
          <pc:sldMk cId="1946089673" sldId="288"/>
        </pc:sldMkLst>
      </pc:sldChg>
      <pc:sldChg chg="modSp mod modNotesTx">
        <pc:chgData name="张 智" userId="36bdf691fd3510be" providerId="LiveId" clId="{FF6DD410-E280-4BA9-A261-283FF6C002CF}" dt="2024-03-25T05:41:27.266" v="10475" actId="20577"/>
        <pc:sldMkLst>
          <pc:docMk/>
          <pc:sldMk cId="3859848154" sldId="289"/>
        </pc:sldMkLst>
        <pc:spChg chg="mod">
          <ac:chgData name="张 智" userId="36bdf691fd3510be" providerId="LiveId" clId="{FF6DD410-E280-4BA9-A261-283FF6C002CF}" dt="2024-03-24T14:52:57.862" v="8410" actId="1036"/>
          <ac:spMkLst>
            <pc:docMk/>
            <pc:sldMk cId="3859848154" sldId="289"/>
            <ac:spMk id="4" creationId="{68F200F6-785C-41CF-A0D1-D89B135572D6}"/>
          </ac:spMkLst>
        </pc:spChg>
        <pc:spChg chg="mod">
          <ac:chgData name="张 智" userId="36bdf691fd3510be" providerId="LiveId" clId="{FF6DD410-E280-4BA9-A261-283FF6C002CF}" dt="2024-03-24T14:53:43.674" v="8480" actId="20577"/>
          <ac:spMkLst>
            <pc:docMk/>
            <pc:sldMk cId="3859848154" sldId="289"/>
            <ac:spMk id="7" creationId="{98746E24-E9C2-4B10-A76B-842D8D36B280}"/>
          </ac:spMkLst>
        </pc:spChg>
        <pc:spChg chg="mod">
          <ac:chgData name="张 智" userId="36bdf691fd3510be" providerId="LiveId" clId="{FF6DD410-E280-4BA9-A261-283FF6C002CF}" dt="2024-03-24T14:53:05.174" v="8437" actId="1036"/>
          <ac:spMkLst>
            <pc:docMk/>
            <pc:sldMk cId="3859848154" sldId="289"/>
            <ac:spMk id="8" creationId="{90915703-FCCD-4AFC-A590-319A7B874AE5}"/>
          </ac:spMkLst>
        </pc:spChg>
      </pc:sldChg>
      <pc:sldChg chg="modNotesTx">
        <pc:chgData name="张 智" userId="36bdf691fd3510be" providerId="LiveId" clId="{FF6DD410-E280-4BA9-A261-283FF6C002CF}" dt="2024-03-24T14:56:54.799" v="8510" actId="20577"/>
        <pc:sldMkLst>
          <pc:docMk/>
          <pc:sldMk cId="2435057393" sldId="290"/>
        </pc:sldMkLst>
      </pc:sldChg>
      <pc:sldChg chg="modSp mod modNotesTx">
        <pc:chgData name="张 智" userId="36bdf691fd3510be" providerId="LiveId" clId="{FF6DD410-E280-4BA9-A261-283FF6C002CF}" dt="2024-03-25T05:43:49.192" v="10488" actId="20577"/>
        <pc:sldMkLst>
          <pc:docMk/>
          <pc:sldMk cId="4209327573" sldId="291"/>
        </pc:sldMkLst>
        <pc:spChg chg="mod">
          <ac:chgData name="张 智" userId="36bdf691fd3510be" providerId="LiveId" clId="{FF6DD410-E280-4BA9-A261-283FF6C002CF}" dt="2024-03-25T05:43:49.192" v="10488" actId="20577"/>
          <ac:spMkLst>
            <pc:docMk/>
            <pc:sldMk cId="4209327573" sldId="291"/>
            <ac:spMk id="7" creationId="{98746E24-E9C2-4B10-A76B-842D8D36B280}"/>
          </ac:spMkLst>
        </pc:spChg>
      </pc:sldChg>
      <pc:sldChg chg="modSp mod modNotesTx">
        <pc:chgData name="张 智" userId="36bdf691fd3510be" providerId="LiveId" clId="{FF6DD410-E280-4BA9-A261-283FF6C002CF}" dt="2024-03-24T14:56:06.596" v="8507" actId="20577"/>
        <pc:sldMkLst>
          <pc:docMk/>
          <pc:sldMk cId="3462205413" sldId="292"/>
        </pc:sldMkLst>
        <pc:spChg chg="mod">
          <ac:chgData name="张 智" userId="36bdf691fd3510be" providerId="LiveId" clId="{FF6DD410-E280-4BA9-A261-283FF6C002CF}" dt="2024-03-23T13:49:50.827" v="758" actId="21"/>
          <ac:spMkLst>
            <pc:docMk/>
            <pc:sldMk cId="3462205413" sldId="292"/>
            <ac:spMk id="3" creationId="{679879B6-E764-497C-9358-4E7EA86DF4D3}"/>
          </ac:spMkLst>
        </pc:spChg>
      </pc:sldChg>
      <pc:sldChg chg="modNotesTx">
        <pc:chgData name="张 智" userId="36bdf691fd3510be" providerId="LiveId" clId="{FF6DD410-E280-4BA9-A261-283FF6C002CF}" dt="2024-03-24T14:59:53.017" v="8585" actId="20577"/>
        <pc:sldMkLst>
          <pc:docMk/>
          <pc:sldMk cId="3406177968" sldId="294"/>
        </pc:sldMkLst>
      </pc:sldChg>
      <pc:sldChg chg="modSp del mod">
        <pc:chgData name="张 智" userId="36bdf691fd3510be" providerId="LiveId" clId="{FF6DD410-E280-4BA9-A261-283FF6C002CF}" dt="2024-03-23T13:58:16.342" v="846" actId="2696"/>
        <pc:sldMkLst>
          <pc:docMk/>
          <pc:sldMk cId="1627389579" sldId="295"/>
        </pc:sldMkLst>
        <pc:spChg chg="mod">
          <ac:chgData name="张 智" userId="36bdf691fd3510be" providerId="LiveId" clId="{FF6DD410-E280-4BA9-A261-283FF6C002CF}" dt="2024-03-23T13:57:58.390" v="842" actId="20577"/>
          <ac:spMkLst>
            <pc:docMk/>
            <pc:sldMk cId="1627389579" sldId="295"/>
            <ac:spMk id="3" creationId="{679879B6-E764-497C-9358-4E7EA86DF4D3}"/>
          </ac:spMkLst>
        </pc:spChg>
      </pc:sldChg>
      <pc:sldChg chg="modNotesTx">
        <pc:chgData name="张 智" userId="36bdf691fd3510be" providerId="LiveId" clId="{FF6DD410-E280-4BA9-A261-283FF6C002CF}" dt="2024-03-23T14:47:48.078" v="3327" actId="20577"/>
        <pc:sldMkLst>
          <pc:docMk/>
          <pc:sldMk cId="4117956924" sldId="299"/>
        </pc:sldMkLst>
      </pc:sldChg>
      <pc:sldChg chg="modSp mod modNotesTx">
        <pc:chgData name="张 智" userId="36bdf691fd3510be" providerId="LiveId" clId="{FF6DD410-E280-4BA9-A261-283FF6C002CF}" dt="2024-03-23T14:49:59.334" v="3367" actId="20577"/>
        <pc:sldMkLst>
          <pc:docMk/>
          <pc:sldMk cId="1330103017" sldId="300"/>
        </pc:sldMkLst>
        <pc:spChg chg="mod">
          <ac:chgData name="张 智" userId="36bdf691fd3510be" providerId="LiveId" clId="{FF6DD410-E280-4BA9-A261-283FF6C002CF}" dt="2024-03-23T14:49:10.406" v="3333" actId="20577"/>
          <ac:spMkLst>
            <pc:docMk/>
            <pc:sldMk cId="1330103017" sldId="300"/>
            <ac:spMk id="9" creationId="{89379882-5F52-4E40-AEBC-110CB3BABD00}"/>
          </ac:spMkLst>
        </pc:spChg>
      </pc:sldChg>
      <pc:sldChg chg="modSp mod modNotesTx">
        <pc:chgData name="张 智" userId="36bdf691fd3510be" providerId="LiveId" clId="{FF6DD410-E280-4BA9-A261-283FF6C002CF}" dt="2024-03-25T02:42:48.434" v="10009" actId="20577"/>
        <pc:sldMkLst>
          <pc:docMk/>
          <pc:sldMk cId="3666169091" sldId="302"/>
        </pc:sldMkLst>
        <pc:spChg chg="mod">
          <ac:chgData name="张 智" userId="36bdf691fd3510be" providerId="LiveId" clId="{FF6DD410-E280-4BA9-A261-283FF6C002CF}" dt="2024-03-25T02:42:29.338" v="9998" actId="20577"/>
          <ac:spMkLst>
            <pc:docMk/>
            <pc:sldMk cId="3666169091" sldId="302"/>
            <ac:spMk id="9" creationId="{E4F43F54-F5B1-4260-A7EE-99E69D9D2A1F}"/>
          </ac:spMkLst>
        </pc:spChg>
      </pc:sldChg>
      <pc:sldChg chg="modNotesTx">
        <pc:chgData name="张 智" userId="36bdf691fd3510be" providerId="LiveId" clId="{FF6DD410-E280-4BA9-A261-283FF6C002CF}" dt="2024-03-25T02:47:03.897" v="10032" actId="20577"/>
        <pc:sldMkLst>
          <pc:docMk/>
          <pc:sldMk cId="1848874408" sldId="304"/>
        </pc:sldMkLst>
      </pc:sldChg>
      <pc:sldChg chg="modSp mod modNotesTx">
        <pc:chgData name="张 智" userId="36bdf691fd3510be" providerId="LiveId" clId="{FF6DD410-E280-4BA9-A261-283FF6C002CF}" dt="2024-03-25T06:04:58.105" v="10635"/>
        <pc:sldMkLst>
          <pc:docMk/>
          <pc:sldMk cId="837424996" sldId="307"/>
        </pc:sldMkLst>
        <pc:spChg chg="mod">
          <ac:chgData name="张 智" userId="36bdf691fd3510be" providerId="LiveId" clId="{FF6DD410-E280-4BA9-A261-283FF6C002CF}" dt="2024-03-25T06:04:58.105" v="10635"/>
          <ac:spMkLst>
            <pc:docMk/>
            <pc:sldMk cId="837424996" sldId="307"/>
            <ac:spMk id="6" creationId="{8C3AFE85-B4CA-481F-AF16-9F34CF2E6252}"/>
          </ac:spMkLst>
        </pc:spChg>
      </pc:sldChg>
      <pc:sldChg chg="modNotesTx">
        <pc:chgData name="张 智" userId="36bdf691fd3510be" providerId="LiveId" clId="{FF6DD410-E280-4BA9-A261-283FF6C002CF}" dt="2024-03-25T02:49:12.265" v="10067" actId="20577"/>
        <pc:sldMkLst>
          <pc:docMk/>
          <pc:sldMk cId="2386308632" sldId="308"/>
        </pc:sldMkLst>
      </pc:sldChg>
      <pc:sldChg chg="modNotesTx">
        <pc:chgData name="张 智" userId="36bdf691fd3510be" providerId="LiveId" clId="{FF6DD410-E280-4BA9-A261-283FF6C002CF}" dt="2024-03-25T01:02:34.509" v="8833" actId="20577"/>
        <pc:sldMkLst>
          <pc:docMk/>
          <pc:sldMk cId="509805797" sldId="309"/>
        </pc:sldMkLst>
      </pc:sldChg>
      <pc:sldChg chg="del modNotesTx">
        <pc:chgData name="张 智" userId="36bdf691fd3510be" providerId="LiveId" clId="{FF6DD410-E280-4BA9-A261-283FF6C002CF}" dt="2024-03-23T14:59:45.793" v="3380" actId="2696"/>
        <pc:sldMkLst>
          <pc:docMk/>
          <pc:sldMk cId="3632008038" sldId="311"/>
        </pc:sldMkLst>
      </pc:sldChg>
      <pc:sldChg chg="modNotesTx">
        <pc:chgData name="张 智" userId="36bdf691fd3510be" providerId="LiveId" clId="{FF6DD410-E280-4BA9-A261-283FF6C002CF}" dt="2024-03-25T02:31:12.490" v="9900" actId="20577"/>
        <pc:sldMkLst>
          <pc:docMk/>
          <pc:sldMk cId="2559818769" sldId="312"/>
        </pc:sldMkLst>
      </pc:sldChg>
      <pc:sldChg chg="modNotesTx">
        <pc:chgData name="张 智" userId="36bdf691fd3510be" providerId="LiveId" clId="{FF6DD410-E280-4BA9-A261-283FF6C002CF}" dt="2024-03-25T01:05:50.866" v="8929" actId="20577"/>
        <pc:sldMkLst>
          <pc:docMk/>
          <pc:sldMk cId="4081427416" sldId="313"/>
        </pc:sldMkLst>
      </pc:sldChg>
      <pc:sldChg chg="delSp modSp mod modNotesTx">
        <pc:chgData name="张 智" userId="36bdf691fd3510be" providerId="LiveId" clId="{FF6DD410-E280-4BA9-A261-283FF6C002CF}" dt="2024-03-25T01:13:34.265" v="8999" actId="20577"/>
        <pc:sldMkLst>
          <pc:docMk/>
          <pc:sldMk cId="3168087250" sldId="314"/>
        </pc:sldMkLst>
        <pc:spChg chg="mod">
          <ac:chgData name="张 智" userId="36bdf691fd3510be" providerId="LiveId" clId="{FF6DD410-E280-4BA9-A261-283FF6C002CF}" dt="2024-03-25T01:12:44.806" v="8986" actId="20577"/>
          <ac:spMkLst>
            <pc:docMk/>
            <pc:sldMk cId="3168087250" sldId="314"/>
            <ac:spMk id="3" creationId="{679879B6-E764-497C-9358-4E7EA86DF4D3}"/>
          </ac:spMkLst>
        </pc:spChg>
        <pc:spChg chg="del mod">
          <ac:chgData name="张 智" userId="36bdf691fd3510be" providerId="LiveId" clId="{FF6DD410-E280-4BA9-A261-283FF6C002CF}" dt="2024-03-25T01:12:48.827" v="8987" actId="478"/>
          <ac:spMkLst>
            <pc:docMk/>
            <pc:sldMk cId="3168087250" sldId="314"/>
            <ac:spMk id="4" creationId="{46C37ADC-03AB-49D8-B11D-A403544D915F}"/>
          </ac:spMkLst>
        </pc:spChg>
      </pc:sldChg>
      <pc:sldChg chg="modNotesTx">
        <pc:chgData name="张 智" userId="36bdf691fd3510be" providerId="LiveId" clId="{FF6DD410-E280-4BA9-A261-283FF6C002CF}" dt="2024-03-24T14:54:41.113" v="8481" actId="20577"/>
        <pc:sldMkLst>
          <pc:docMk/>
          <pc:sldMk cId="2773247913" sldId="315"/>
        </pc:sldMkLst>
      </pc:sldChg>
      <pc:sldChg chg="addSp delSp modSp mod modNotesTx">
        <pc:chgData name="张 智" userId="36bdf691fd3510be" providerId="LiveId" clId="{FF6DD410-E280-4BA9-A261-283FF6C002CF}" dt="2024-03-25T01:39:23.951" v="9214" actId="20577"/>
        <pc:sldMkLst>
          <pc:docMk/>
          <pc:sldMk cId="2771318599" sldId="317"/>
        </pc:sldMkLst>
        <pc:spChg chg="mod">
          <ac:chgData name="张 智" userId="36bdf691fd3510be" providerId="LiveId" clId="{FF6DD410-E280-4BA9-A261-283FF6C002CF}" dt="2024-03-24T07:54:43.415" v="5696" actId="1076"/>
          <ac:spMkLst>
            <pc:docMk/>
            <pc:sldMk cId="2771318599" sldId="317"/>
            <ac:spMk id="4" creationId="{434FDE27-006A-4168-A8DD-253286BC27F5}"/>
          </ac:spMkLst>
        </pc:spChg>
        <pc:picChg chg="add mod">
          <ac:chgData name="张 智" userId="36bdf691fd3510be" providerId="LiveId" clId="{FF6DD410-E280-4BA9-A261-283FF6C002CF}" dt="2024-03-24T07:54:50.381" v="5699" actId="1076"/>
          <ac:picMkLst>
            <pc:docMk/>
            <pc:sldMk cId="2771318599" sldId="317"/>
            <ac:picMk id="5" creationId="{E0E55617-1A05-4A7E-A568-8790411BC127}"/>
          </ac:picMkLst>
        </pc:picChg>
        <pc:picChg chg="del">
          <ac:chgData name="张 智" userId="36bdf691fd3510be" providerId="LiveId" clId="{FF6DD410-E280-4BA9-A261-283FF6C002CF}" dt="2024-03-24T07:54:33.268" v="5693" actId="478"/>
          <ac:picMkLst>
            <pc:docMk/>
            <pc:sldMk cId="2771318599" sldId="317"/>
            <ac:picMk id="6" creationId="{7B000B06-E52A-4142-BC4D-A4BF4AB49A2A}"/>
          </ac:picMkLst>
        </pc:picChg>
      </pc:sldChg>
      <pc:sldChg chg="modNotesTx">
        <pc:chgData name="张 智" userId="36bdf691fd3510be" providerId="LiveId" clId="{FF6DD410-E280-4BA9-A261-283FF6C002CF}" dt="2024-03-25T01:49:48.802" v="9318" actId="20577"/>
        <pc:sldMkLst>
          <pc:docMk/>
          <pc:sldMk cId="1108803" sldId="319"/>
        </pc:sldMkLst>
      </pc:sldChg>
      <pc:sldChg chg="modNotesTx">
        <pc:chgData name="张 智" userId="36bdf691fd3510be" providerId="LiveId" clId="{FF6DD410-E280-4BA9-A261-283FF6C002CF}" dt="2024-03-25T01:52:37.323" v="9319" actId="20577"/>
        <pc:sldMkLst>
          <pc:docMk/>
          <pc:sldMk cId="4122226324" sldId="320"/>
        </pc:sldMkLst>
      </pc:sldChg>
      <pc:sldChg chg="modSp mod modNotesTx">
        <pc:chgData name="张 智" userId="36bdf691fd3510be" providerId="LiveId" clId="{FF6DD410-E280-4BA9-A261-283FF6C002CF}" dt="2024-03-25T01:57:06.736" v="9353" actId="20577"/>
        <pc:sldMkLst>
          <pc:docMk/>
          <pc:sldMk cId="2768370893" sldId="321"/>
        </pc:sldMkLst>
        <pc:spChg chg="mod">
          <ac:chgData name="张 智" userId="36bdf691fd3510be" providerId="LiveId" clId="{FF6DD410-E280-4BA9-A261-283FF6C002CF}" dt="2024-03-24T13:00:39.392" v="5716" actId="20577"/>
          <ac:spMkLst>
            <pc:docMk/>
            <pc:sldMk cId="2768370893" sldId="321"/>
            <ac:spMk id="9" creationId="{3460F7FE-E89E-42AC-AE08-95293506B240}"/>
          </ac:spMkLst>
        </pc:spChg>
      </pc:sldChg>
      <pc:sldChg chg="modSp mod modNotesTx">
        <pc:chgData name="张 智" userId="36bdf691fd3510be" providerId="LiveId" clId="{FF6DD410-E280-4BA9-A261-283FF6C002CF}" dt="2024-03-25T02:27:05.302" v="9878" actId="20577"/>
        <pc:sldMkLst>
          <pc:docMk/>
          <pc:sldMk cId="395314964" sldId="323"/>
        </pc:sldMkLst>
        <pc:spChg chg="mod">
          <ac:chgData name="张 智" userId="36bdf691fd3510be" providerId="LiveId" clId="{FF6DD410-E280-4BA9-A261-283FF6C002CF}" dt="2024-03-25T02:20:11.744" v="9534" actId="27636"/>
          <ac:spMkLst>
            <pc:docMk/>
            <pc:sldMk cId="395314964" sldId="323"/>
            <ac:spMk id="9" creationId="{89379882-5F52-4E40-AEBC-110CB3BABD00}"/>
          </ac:spMkLst>
        </pc:spChg>
      </pc:sldChg>
      <pc:sldChg chg="modSp mod modNotesTx">
        <pc:chgData name="张 智" userId="36bdf691fd3510be" providerId="LiveId" clId="{FF6DD410-E280-4BA9-A261-283FF6C002CF}" dt="2024-03-25T02:02:14.873" v="9373" actId="20577"/>
        <pc:sldMkLst>
          <pc:docMk/>
          <pc:sldMk cId="1000425138" sldId="324"/>
        </pc:sldMkLst>
        <pc:spChg chg="mod">
          <ac:chgData name="张 智" userId="36bdf691fd3510be" providerId="LiveId" clId="{FF6DD410-E280-4BA9-A261-283FF6C002CF}" dt="2024-03-25T02:02:14.873" v="9373" actId="20577"/>
          <ac:spMkLst>
            <pc:docMk/>
            <pc:sldMk cId="1000425138" sldId="324"/>
            <ac:spMk id="9" creationId="{3460F7FE-E89E-42AC-AE08-95293506B240}"/>
          </ac:spMkLst>
        </pc:spChg>
      </pc:sldChg>
      <pc:sldChg chg="modSp mod modNotesTx">
        <pc:chgData name="张 智" userId="36bdf691fd3510be" providerId="LiveId" clId="{FF6DD410-E280-4BA9-A261-283FF6C002CF}" dt="2024-03-25T02:04:34.595" v="9421" actId="20577"/>
        <pc:sldMkLst>
          <pc:docMk/>
          <pc:sldMk cId="2682817726" sldId="328"/>
        </pc:sldMkLst>
        <pc:spChg chg="mod">
          <ac:chgData name="张 智" userId="36bdf691fd3510be" providerId="LiveId" clId="{FF6DD410-E280-4BA9-A261-283FF6C002CF}" dt="2024-03-24T13:07:09.495" v="6039" actId="20577"/>
          <ac:spMkLst>
            <pc:docMk/>
            <pc:sldMk cId="2682817726" sldId="328"/>
            <ac:spMk id="3" creationId="{679879B6-E764-497C-9358-4E7EA86DF4D3}"/>
          </ac:spMkLst>
        </pc:spChg>
      </pc:sldChg>
      <pc:sldChg chg="modSp mod modNotesTx">
        <pc:chgData name="张 智" userId="36bdf691fd3510be" providerId="LiveId" clId="{FF6DD410-E280-4BA9-A261-283FF6C002CF}" dt="2024-03-25T02:05:29.844" v="9444" actId="20577"/>
        <pc:sldMkLst>
          <pc:docMk/>
          <pc:sldMk cId="845496333" sldId="329"/>
        </pc:sldMkLst>
        <pc:spChg chg="mod">
          <ac:chgData name="张 智" userId="36bdf691fd3510be" providerId="LiveId" clId="{FF6DD410-E280-4BA9-A261-283FF6C002CF}" dt="2024-03-24T13:12:49.973" v="6177" actId="14100"/>
          <ac:spMkLst>
            <pc:docMk/>
            <pc:sldMk cId="845496333" sldId="329"/>
            <ac:spMk id="2" creationId="{8871435D-7AB2-4E7C-8EF1-70FB90F05FB6}"/>
          </ac:spMkLst>
        </pc:spChg>
        <pc:spChg chg="mod">
          <ac:chgData name="张 智" userId="36bdf691fd3510be" providerId="LiveId" clId="{FF6DD410-E280-4BA9-A261-283FF6C002CF}" dt="2024-03-25T02:05:29.844" v="9444" actId="20577"/>
          <ac:spMkLst>
            <pc:docMk/>
            <pc:sldMk cId="845496333" sldId="329"/>
            <ac:spMk id="3" creationId="{679879B6-E764-497C-9358-4E7EA86DF4D3}"/>
          </ac:spMkLst>
        </pc:spChg>
      </pc:sldChg>
      <pc:sldChg chg="modSp mod">
        <pc:chgData name="张 智" userId="36bdf691fd3510be" providerId="LiveId" clId="{FF6DD410-E280-4BA9-A261-283FF6C002CF}" dt="2024-03-24T13:07:21.951" v="6059" actId="20577"/>
        <pc:sldMkLst>
          <pc:docMk/>
          <pc:sldMk cId="3092764000" sldId="330"/>
        </pc:sldMkLst>
        <pc:spChg chg="mod">
          <ac:chgData name="张 智" userId="36bdf691fd3510be" providerId="LiveId" clId="{FF6DD410-E280-4BA9-A261-283FF6C002CF}" dt="2024-03-24T13:07:21.951" v="6059" actId="20577"/>
          <ac:spMkLst>
            <pc:docMk/>
            <pc:sldMk cId="3092764000" sldId="330"/>
            <ac:spMk id="3" creationId="{679879B6-E764-497C-9358-4E7EA86DF4D3}"/>
          </ac:spMkLst>
        </pc:spChg>
      </pc:sldChg>
      <pc:sldChg chg="modSp mod modNotesTx">
        <pc:chgData name="张 智" userId="36bdf691fd3510be" providerId="LiveId" clId="{FF6DD410-E280-4BA9-A261-283FF6C002CF}" dt="2024-03-25T02:11:05.017" v="9521" actId="20577"/>
        <pc:sldMkLst>
          <pc:docMk/>
          <pc:sldMk cId="2568056041" sldId="331"/>
        </pc:sldMkLst>
        <pc:spChg chg="mod">
          <ac:chgData name="张 智" userId="36bdf691fd3510be" providerId="LiveId" clId="{FF6DD410-E280-4BA9-A261-283FF6C002CF}" dt="2024-03-24T13:07:46.074" v="6090"/>
          <ac:spMkLst>
            <pc:docMk/>
            <pc:sldMk cId="2568056041" sldId="331"/>
            <ac:spMk id="6" creationId="{D79F2AC3-35B6-4A1B-86BD-5570AE1C5B4F}"/>
          </ac:spMkLst>
        </pc:spChg>
      </pc:sldChg>
      <pc:sldChg chg="modSp mod modNotesTx">
        <pc:chgData name="张 智" userId="36bdf691fd3510be" providerId="LiveId" clId="{FF6DD410-E280-4BA9-A261-283FF6C002CF}" dt="2024-03-25T05:06:16.900" v="10166" actId="20577"/>
        <pc:sldMkLst>
          <pc:docMk/>
          <pc:sldMk cId="742099675" sldId="332"/>
        </pc:sldMkLst>
        <pc:spChg chg="mod">
          <ac:chgData name="张 智" userId="36bdf691fd3510be" providerId="LiveId" clId="{FF6DD410-E280-4BA9-A261-283FF6C002CF}" dt="2024-03-24T13:48:49.183" v="7300" actId="207"/>
          <ac:spMkLst>
            <pc:docMk/>
            <pc:sldMk cId="742099675" sldId="332"/>
            <ac:spMk id="5" creationId="{02DC9878-7CC7-4509-9975-A873542FEDC6}"/>
          </ac:spMkLst>
        </pc:spChg>
      </pc:sldChg>
      <pc:sldChg chg="modNotesTx">
        <pc:chgData name="张 智" userId="36bdf691fd3510be" providerId="LiveId" clId="{FF6DD410-E280-4BA9-A261-283FF6C002CF}" dt="2024-03-24T14:21:46.888" v="7713" actId="20577"/>
        <pc:sldMkLst>
          <pc:docMk/>
          <pc:sldMk cId="509353853" sldId="333"/>
        </pc:sldMkLst>
      </pc:sldChg>
      <pc:sldChg chg="modSp modNotesTx">
        <pc:chgData name="张 智" userId="36bdf691fd3510be" providerId="LiveId" clId="{FF6DD410-E280-4BA9-A261-283FF6C002CF}" dt="2024-03-25T05:18:15.258" v="10363" actId="20577"/>
        <pc:sldMkLst>
          <pc:docMk/>
          <pc:sldMk cId="1862856640" sldId="334"/>
        </pc:sldMkLst>
        <pc:spChg chg="mod">
          <ac:chgData name="张 智" userId="36bdf691fd3510be" providerId="LiveId" clId="{FF6DD410-E280-4BA9-A261-283FF6C002CF}" dt="2024-03-24T14:21:07.041" v="7698" actId="20578"/>
          <ac:spMkLst>
            <pc:docMk/>
            <pc:sldMk cId="1862856640" sldId="334"/>
            <ac:spMk id="6" creationId="{213775F1-B3D0-4D96-A4B5-CFEE30D4D86B}"/>
          </ac:spMkLst>
        </pc:spChg>
      </pc:sldChg>
      <pc:sldChg chg="modNotesTx">
        <pc:chgData name="张 智" userId="36bdf691fd3510be" providerId="LiveId" clId="{FF6DD410-E280-4BA9-A261-283FF6C002CF}" dt="2024-03-24T14:49:44.893" v="8327" actId="20577"/>
        <pc:sldMkLst>
          <pc:docMk/>
          <pc:sldMk cId="1002865860" sldId="335"/>
        </pc:sldMkLst>
      </pc:sldChg>
      <pc:sldChg chg="delSp modSp mod modNotesTx">
        <pc:chgData name="张 智" userId="36bdf691fd3510be" providerId="LiveId" clId="{FF6DD410-E280-4BA9-A261-283FF6C002CF}" dt="2024-03-24T15:01:26.081" v="8656" actId="20577"/>
        <pc:sldMkLst>
          <pc:docMk/>
          <pc:sldMk cId="1908075772" sldId="336"/>
        </pc:sldMkLst>
        <pc:spChg chg="mod">
          <ac:chgData name="张 智" userId="36bdf691fd3510be" providerId="LiveId" clId="{FF6DD410-E280-4BA9-A261-283FF6C002CF}" dt="2024-03-24T15:01:09.253" v="8606" actId="5793"/>
          <ac:spMkLst>
            <pc:docMk/>
            <pc:sldMk cId="1908075772" sldId="336"/>
            <ac:spMk id="3" creationId="{679879B6-E764-497C-9358-4E7EA86DF4D3}"/>
          </ac:spMkLst>
        </pc:spChg>
        <pc:spChg chg="del">
          <ac:chgData name="张 智" userId="36bdf691fd3510be" providerId="LiveId" clId="{FF6DD410-E280-4BA9-A261-283FF6C002CF}" dt="2024-03-23T13:58:48.807" v="847" actId="478"/>
          <ac:spMkLst>
            <pc:docMk/>
            <pc:sldMk cId="1908075772" sldId="336"/>
            <ac:spMk id="5" creationId="{7765D91E-84CD-444B-91A1-B93E288AA69B}"/>
          </ac:spMkLst>
        </pc:spChg>
        <pc:spChg chg="del">
          <ac:chgData name="张 智" userId="36bdf691fd3510be" providerId="LiveId" clId="{FF6DD410-E280-4BA9-A261-283FF6C002CF}" dt="2024-03-23T13:58:53.615" v="848" actId="478"/>
          <ac:spMkLst>
            <pc:docMk/>
            <pc:sldMk cId="1908075772" sldId="336"/>
            <ac:spMk id="6" creationId="{BD56A869-4084-42F2-B420-1809D4ADB264}"/>
          </ac:spMkLst>
        </pc:spChg>
      </pc:sldChg>
      <pc:sldChg chg="addSp delSp modSp mod modNotesTx">
        <pc:chgData name="张 智" userId="36bdf691fd3510be" providerId="LiveId" clId="{FF6DD410-E280-4BA9-A261-283FF6C002CF}" dt="2024-03-25T06:08:44.325" v="10640"/>
        <pc:sldMkLst>
          <pc:docMk/>
          <pc:sldMk cId="864014253" sldId="337"/>
        </pc:sldMkLst>
        <pc:spChg chg="mod">
          <ac:chgData name="张 智" userId="36bdf691fd3510be" providerId="LiveId" clId="{FF6DD410-E280-4BA9-A261-283FF6C002CF}" dt="2024-03-25T01:07:35.632" v="8953" actId="20577"/>
          <ac:spMkLst>
            <pc:docMk/>
            <pc:sldMk cId="864014253" sldId="337"/>
            <ac:spMk id="3" creationId="{679879B6-E764-497C-9358-4E7EA86DF4D3}"/>
          </ac:spMkLst>
        </pc:spChg>
        <pc:spChg chg="add del mod">
          <ac:chgData name="张 智" userId="36bdf691fd3510be" providerId="LiveId" clId="{FF6DD410-E280-4BA9-A261-283FF6C002CF}" dt="2024-03-25T06:08:44.325" v="10640"/>
          <ac:spMkLst>
            <pc:docMk/>
            <pc:sldMk cId="864014253" sldId="337"/>
            <ac:spMk id="4" creationId="{29514F62-0C30-45AE-BF6C-7D6F60AB0CB1}"/>
          </ac:spMkLst>
        </pc:spChg>
      </pc:sldChg>
      <pc:sldChg chg="modSp add mod modNotesTx">
        <pc:chgData name="张 智" userId="36bdf691fd3510be" providerId="LiveId" clId="{FF6DD410-E280-4BA9-A261-283FF6C002CF}" dt="2024-03-25T00:48:29.056" v="8766" actId="1076"/>
        <pc:sldMkLst>
          <pc:docMk/>
          <pc:sldMk cId="3971795701" sldId="338"/>
        </pc:sldMkLst>
        <pc:spChg chg="mod">
          <ac:chgData name="张 智" userId="36bdf691fd3510be" providerId="LiveId" clId="{FF6DD410-E280-4BA9-A261-283FF6C002CF}" dt="2024-03-25T00:48:29.056" v="8766" actId="1076"/>
          <ac:spMkLst>
            <pc:docMk/>
            <pc:sldMk cId="3971795701" sldId="338"/>
            <ac:spMk id="4" creationId="{434FDE27-006A-4168-A8DD-253286BC27F5}"/>
          </ac:spMkLst>
        </pc:spChg>
      </pc:sldChg>
      <pc:sldChg chg="addSp delSp modSp add mod modNotesTx">
        <pc:chgData name="张 智" userId="36bdf691fd3510be" providerId="LiveId" clId="{FF6DD410-E280-4BA9-A261-283FF6C002CF}" dt="2024-03-25T00:42:50.192" v="8695" actId="20577"/>
        <pc:sldMkLst>
          <pc:docMk/>
          <pc:sldMk cId="2731094739" sldId="339"/>
        </pc:sldMkLst>
        <pc:spChg chg="mod">
          <ac:chgData name="张 智" userId="36bdf691fd3510be" providerId="LiveId" clId="{FF6DD410-E280-4BA9-A261-283FF6C002CF}" dt="2024-03-23T15:06:55.269" v="3431" actId="1076"/>
          <ac:spMkLst>
            <pc:docMk/>
            <pc:sldMk cId="2731094739" sldId="339"/>
            <ac:spMk id="4" creationId="{434FDE27-006A-4168-A8DD-253286BC27F5}"/>
          </ac:spMkLst>
        </pc:spChg>
        <pc:picChg chg="add mod">
          <ac:chgData name="张 智" userId="36bdf691fd3510be" providerId="LiveId" clId="{FF6DD410-E280-4BA9-A261-283FF6C002CF}" dt="2024-03-23T15:07:11.936" v="3438" actId="1035"/>
          <ac:picMkLst>
            <pc:docMk/>
            <pc:sldMk cId="2731094739" sldId="339"/>
            <ac:picMk id="5" creationId="{B08C292E-D174-4AE2-ABCD-A325A5BB6624}"/>
          </ac:picMkLst>
        </pc:picChg>
        <pc:picChg chg="del">
          <ac:chgData name="张 智" userId="36bdf691fd3510be" providerId="LiveId" clId="{FF6DD410-E280-4BA9-A261-283FF6C002CF}" dt="2024-03-23T15:06:49.494" v="3428" actId="478"/>
          <ac:picMkLst>
            <pc:docMk/>
            <pc:sldMk cId="2731094739" sldId="339"/>
            <ac:picMk id="7" creationId="{E7F23623-59A9-446D-90BF-9300A9352471}"/>
          </ac:picMkLst>
        </pc:picChg>
      </pc:sldChg>
      <pc:sldChg chg="addSp delSp modSp add mod modNotesTx">
        <pc:chgData name="张 智" userId="36bdf691fd3510be" providerId="LiveId" clId="{FF6DD410-E280-4BA9-A261-283FF6C002CF}" dt="2024-03-25T00:47:20.236" v="8765" actId="313"/>
        <pc:sldMkLst>
          <pc:docMk/>
          <pc:sldMk cId="620357396" sldId="340"/>
        </pc:sldMkLst>
        <pc:spChg chg="mod">
          <ac:chgData name="张 智" userId="36bdf691fd3510be" providerId="LiveId" clId="{FF6DD410-E280-4BA9-A261-283FF6C002CF}" dt="2024-03-24T07:32:35.940" v="4763" actId="207"/>
          <ac:spMkLst>
            <pc:docMk/>
            <pc:sldMk cId="620357396" sldId="340"/>
            <ac:spMk id="4" creationId="{434FDE27-006A-4168-A8DD-253286BC27F5}"/>
          </ac:spMkLst>
        </pc:spChg>
        <pc:picChg chg="add mod">
          <ac:chgData name="张 智" userId="36bdf691fd3510be" providerId="LiveId" clId="{FF6DD410-E280-4BA9-A261-283FF6C002CF}" dt="2024-03-23T15:12:40.707" v="3570" actId="1076"/>
          <ac:picMkLst>
            <pc:docMk/>
            <pc:sldMk cId="620357396" sldId="340"/>
            <ac:picMk id="5" creationId="{9125B942-8794-499F-993B-6753E74211C5}"/>
          </ac:picMkLst>
        </pc:picChg>
        <pc:picChg chg="del">
          <ac:chgData name="张 智" userId="36bdf691fd3510be" providerId="LiveId" clId="{FF6DD410-E280-4BA9-A261-283FF6C002CF}" dt="2024-03-23T15:10:09.224" v="3476" actId="478"/>
          <ac:picMkLst>
            <pc:docMk/>
            <pc:sldMk cId="620357396" sldId="340"/>
            <ac:picMk id="7" creationId="{E7F23623-59A9-446D-90BF-9300A9352471}"/>
          </ac:picMkLst>
        </pc:picChg>
      </pc:sldChg>
      <pc:sldChg chg="addSp delSp modSp add mod modNotesTx">
        <pc:chgData name="张 智" userId="36bdf691fd3510be" providerId="LiveId" clId="{FF6DD410-E280-4BA9-A261-283FF6C002CF}" dt="2024-03-25T05:55:45.143" v="10631" actId="20577"/>
        <pc:sldMkLst>
          <pc:docMk/>
          <pc:sldMk cId="4145425299" sldId="341"/>
        </pc:sldMkLst>
        <pc:picChg chg="del">
          <ac:chgData name="张 智" userId="36bdf691fd3510be" providerId="LiveId" clId="{FF6DD410-E280-4BA9-A261-283FF6C002CF}" dt="2024-03-23T15:09:42.693" v="3470" actId="478"/>
          <ac:picMkLst>
            <pc:docMk/>
            <pc:sldMk cId="4145425299" sldId="341"/>
            <ac:picMk id="5" creationId="{B08C292E-D174-4AE2-ABCD-A325A5BB6624}"/>
          </ac:picMkLst>
        </pc:picChg>
        <pc:picChg chg="add mod">
          <ac:chgData name="张 智" userId="36bdf691fd3510be" providerId="LiveId" clId="{FF6DD410-E280-4BA9-A261-283FF6C002CF}" dt="2024-03-23T15:09:52.468" v="3475" actId="1076"/>
          <ac:picMkLst>
            <pc:docMk/>
            <pc:sldMk cId="4145425299" sldId="341"/>
            <ac:picMk id="6" creationId="{6126313D-75AF-46F0-87E1-686070FA392C}"/>
          </ac:picMkLst>
        </pc:picChg>
      </pc:sldChg>
      <pc:sldChg chg="addSp delSp modSp add mod modNotesTx">
        <pc:chgData name="张 智" userId="36bdf691fd3510be" providerId="LiveId" clId="{FF6DD410-E280-4BA9-A261-283FF6C002CF}" dt="2024-03-24T13:54:15.562" v="7461" actId="20577"/>
        <pc:sldMkLst>
          <pc:docMk/>
          <pc:sldMk cId="2275050225" sldId="342"/>
        </pc:sldMkLst>
        <pc:spChg chg="del mod">
          <ac:chgData name="张 智" userId="36bdf691fd3510be" providerId="LiveId" clId="{FF6DD410-E280-4BA9-A261-283FF6C002CF}" dt="2024-03-23T15:20:28.295" v="3939" actId="478"/>
          <ac:spMkLst>
            <pc:docMk/>
            <pc:sldMk cId="2275050225" sldId="342"/>
            <ac:spMk id="3" creationId="{679879B6-E764-497C-9358-4E7EA86DF4D3}"/>
          </ac:spMkLst>
        </pc:spChg>
        <pc:spChg chg="add del mod">
          <ac:chgData name="张 智" userId="36bdf691fd3510be" providerId="LiveId" clId="{FF6DD410-E280-4BA9-A261-283FF6C002CF}" dt="2024-03-23T15:20:31.244" v="3940" actId="478"/>
          <ac:spMkLst>
            <pc:docMk/>
            <pc:sldMk cId="2275050225" sldId="342"/>
            <ac:spMk id="8" creationId="{19695AC7-F739-4E39-91A5-8CEABC1CE021}"/>
          </ac:spMkLst>
        </pc:spChg>
        <pc:spChg chg="add mod">
          <ac:chgData name="张 智" userId="36bdf691fd3510be" providerId="LiveId" clId="{FF6DD410-E280-4BA9-A261-283FF6C002CF}" dt="2024-03-24T07:33:26.858" v="4764" actId="207"/>
          <ac:spMkLst>
            <pc:docMk/>
            <pc:sldMk cId="2275050225" sldId="342"/>
            <ac:spMk id="9" creationId="{6D0FD7A5-82C4-4688-A6A3-C6ADB8C007E2}"/>
          </ac:spMkLst>
        </pc:spChg>
        <pc:picChg chg="del">
          <ac:chgData name="张 智" userId="36bdf691fd3510be" providerId="LiveId" clId="{FF6DD410-E280-4BA9-A261-283FF6C002CF}" dt="2024-03-23T15:17:33.343" v="3830" actId="478"/>
          <ac:picMkLst>
            <pc:docMk/>
            <pc:sldMk cId="2275050225" sldId="342"/>
            <ac:picMk id="5" creationId="{205359DB-8BB3-45CF-BAEA-AF9D154014B1}"/>
          </ac:picMkLst>
        </pc:picChg>
        <pc:picChg chg="add mod">
          <ac:chgData name="张 智" userId="36bdf691fd3510be" providerId="LiveId" clId="{FF6DD410-E280-4BA9-A261-283FF6C002CF}" dt="2024-03-23T15:18:34.258" v="3839" actId="1076"/>
          <ac:picMkLst>
            <pc:docMk/>
            <pc:sldMk cId="2275050225" sldId="342"/>
            <ac:picMk id="6" creationId="{923FE9BF-1B07-4AED-B179-1B62EE49F6F9}"/>
          </ac:picMkLst>
        </pc:picChg>
      </pc:sldChg>
      <pc:sldChg chg="addSp delSp modSp add mod modNotesTx">
        <pc:chgData name="张 智" userId="36bdf691fd3510be" providerId="LiveId" clId="{FF6DD410-E280-4BA9-A261-283FF6C002CF}" dt="2024-03-24T13:55:35.010" v="7525" actId="20577"/>
        <pc:sldMkLst>
          <pc:docMk/>
          <pc:sldMk cId="2400711798" sldId="343"/>
        </pc:sldMkLst>
        <pc:spChg chg="del">
          <ac:chgData name="张 智" userId="36bdf691fd3510be" providerId="LiveId" clId="{FF6DD410-E280-4BA9-A261-283FF6C002CF}" dt="2024-03-23T15:20:43.980" v="3943" actId="478"/>
          <ac:spMkLst>
            <pc:docMk/>
            <pc:sldMk cId="2400711798" sldId="343"/>
            <ac:spMk id="3" creationId="{679879B6-E764-497C-9358-4E7EA86DF4D3}"/>
          </ac:spMkLst>
        </pc:spChg>
        <pc:spChg chg="add del mod">
          <ac:chgData name="张 智" userId="36bdf691fd3510be" providerId="LiveId" clId="{FF6DD410-E280-4BA9-A261-283FF6C002CF}" dt="2024-03-23T15:20:46.406" v="3944" actId="478"/>
          <ac:spMkLst>
            <pc:docMk/>
            <pc:sldMk cId="2400711798" sldId="343"/>
            <ac:spMk id="8" creationId="{3382CB0B-7D16-4F00-9851-97D1DA718C31}"/>
          </ac:spMkLst>
        </pc:spChg>
        <pc:spChg chg="add mod">
          <ac:chgData name="张 智" userId="36bdf691fd3510be" providerId="LiveId" clId="{FF6DD410-E280-4BA9-A261-283FF6C002CF}" dt="2024-03-24T07:33:30.964" v="4765" actId="207"/>
          <ac:spMkLst>
            <pc:docMk/>
            <pc:sldMk cId="2400711798" sldId="343"/>
            <ac:spMk id="9" creationId="{848F52E0-6B3E-4ED9-BDD5-2F0F26B3AA04}"/>
          </ac:spMkLst>
        </pc:spChg>
        <pc:picChg chg="add mod">
          <ac:chgData name="张 智" userId="36bdf691fd3510be" providerId="LiveId" clId="{FF6DD410-E280-4BA9-A261-283FF6C002CF}" dt="2024-03-23T15:20:53.065" v="3947" actId="1076"/>
          <ac:picMkLst>
            <pc:docMk/>
            <pc:sldMk cId="2400711798" sldId="343"/>
            <ac:picMk id="5" creationId="{4117472F-D4B0-4F4C-ACAD-5261A298C3C9}"/>
          </ac:picMkLst>
        </pc:picChg>
        <pc:picChg chg="del">
          <ac:chgData name="张 智" userId="36bdf691fd3510be" providerId="LiveId" clId="{FF6DD410-E280-4BA9-A261-283FF6C002CF}" dt="2024-03-23T15:19:46.889" v="3933" actId="478"/>
          <ac:picMkLst>
            <pc:docMk/>
            <pc:sldMk cId="2400711798" sldId="343"/>
            <ac:picMk id="6" creationId="{923FE9BF-1B07-4AED-B179-1B62EE49F6F9}"/>
          </ac:picMkLst>
        </pc:picChg>
      </pc:sldChg>
      <pc:sldChg chg="add del">
        <pc:chgData name="张 智" userId="36bdf691fd3510be" providerId="LiveId" clId="{FF6DD410-E280-4BA9-A261-283FF6C002CF}" dt="2024-03-23T15:22:28.928" v="3985" actId="2696"/>
        <pc:sldMkLst>
          <pc:docMk/>
          <pc:sldMk cId="1488510729" sldId="344"/>
        </pc:sldMkLst>
      </pc:sldChg>
      <pc:sldChg chg="addSp delSp modSp add mod modNotesTx">
        <pc:chgData name="张 智" userId="36bdf691fd3510be" providerId="LiveId" clId="{FF6DD410-E280-4BA9-A261-283FF6C002CF}" dt="2024-03-24T13:57:49.885" v="7650" actId="20577"/>
        <pc:sldMkLst>
          <pc:docMk/>
          <pc:sldMk cId="1679795274" sldId="345"/>
        </pc:sldMkLst>
        <pc:spChg chg="mod">
          <ac:chgData name="张 智" userId="36bdf691fd3510be" providerId="LiveId" clId="{FF6DD410-E280-4BA9-A261-283FF6C002CF}" dt="2024-03-23T15:23:02.808" v="3989" actId="1076"/>
          <ac:spMkLst>
            <pc:docMk/>
            <pc:sldMk cId="1679795274" sldId="345"/>
            <ac:spMk id="4" creationId="{434FDE27-006A-4168-A8DD-253286BC27F5}"/>
          </ac:spMkLst>
        </pc:spChg>
        <pc:picChg chg="add mod">
          <ac:chgData name="张 智" userId="36bdf691fd3510be" providerId="LiveId" clId="{FF6DD410-E280-4BA9-A261-283FF6C002CF}" dt="2024-03-23T15:23:08.513" v="3991" actId="1076"/>
          <ac:picMkLst>
            <pc:docMk/>
            <pc:sldMk cId="1679795274" sldId="345"/>
            <ac:picMk id="5" creationId="{C6BF87B5-BFE5-484D-8B10-F1B5E83CDE46}"/>
          </ac:picMkLst>
        </pc:picChg>
        <pc:picChg chg="del">
          <ac:chgData name="张 智" userId="36bdf691fd3510be" providerId="LiveId" clId="{FF6DD410-E280-4BA9-A261-283FF6C002CF}" dt="2024-03-23T15:22:45.671" v="3986" actId="478"/>
          <ac:picMkLst>
            <pc:docMk/>
            <pc:sldMk cId="1679795274" sldId="345"/>
            <ac:picMk id="7" creationId="{E7F23623-59A9-446D-90BF-9300A9352471}"/>
          </ac:picMkLst>
        </pc:picChg>
      </pc:sldChg>
      <pc:sldChg chg="add modNotesTx">
        <pc:chgData name="张 智" userId="36bdf691fd3510be" providerId="LiveId" clId="{FF6DD410-E280-4BA9-A261-283FF6C002CF}" dt="2024-03-25T01:46:29.904" v="9269" actId="20577"/>
        <pc:sldMkLst>
          <pc:docMk/>
          <pc:sldMk cId="3376680440" sldId="346"/>
        </pc:sldMkLst>
      </pc:sldChg>
      <pc:sldChg chg="addSp delSp modSp add mod modNotesTx">
        <pc:chgData name="张 智" userId="36bdf691fd3510be" providerId="LiveId" clId="{FF6DD410-E280-4BA9-A261-283FF6C002CF}" dt="2024-03-24T07:55:48.595" v="5710" actId="1036"/>
        <pc:sldMkLst>
          <pc:docMk/>
          <pc:sldMk cId="1054372051" sldId="347"/>
        </pc:sldMkLst>
        <pc:spChg chg="del">
          <ac:chgData name="张 智" userId="36bdf691fd3510be" providerId="LiveId" clId="{FF6DD410-E280-4BA9-A261-283FF6C002CF}" dt="2024-03-24T07:27:12.047" v="4446" actId="478"/>
          <ac:spMkLst>
            <pc:docMk/>
            <pc:sldMk cId="1054372051" sldId="347"/>
            <ac:spMk id="4" creationId="{434FDE27-006A-4168-A8DD-253286BC27F5}"/>
          </ac:spMkLst>
        </pc:spChg>
        <pc:spChg chg="add del mod">
          <ac:chgData name="张 智" userId="36bdf691fd3510be" providerId="LiveId" clId="{FF6DD410-E280-4BA9-A261-283FF6C002CF}" dt="2024-03-24T07:27:09.524" v="4445"/>
          <ac:spMkLst>
            <pc:docMk/>
            <pc:sldMk cId="1054372051" sldId="347"/>
            <ac:spMk id="5" creationId="{D87BE380-C6D3-4E07-8A03-2E44F14309B9}"/>
          </ac:spMkLst>
        </pc:spChg>
        <pc:spChg chg="add del mod">
          <ac:chgData name="张 智" userId="36bdf691fd3510be" providerId="LiveId" clId="{FF6DD410-E280-4BA9-A261-283FF6C002CF}" dt="2024-03-24T07:27:17.450" v="4448" actId="478"/>
          <ac:spMkLst>
            <pc:docMk/>
            <pc:sldMk cId="1054372051" sldId="347"/>
            <ac:spMk id="7" creationId="{B9594F79-6B38-4DDB-A337-B33563A61738}"/>
          </ac:spMkLst>
        </pc:spChg>
        <pc:spChg chg="add mod">
          <ac:chgData name="张 智" userId="36bdf691fd3510be" providerId="LiveId" clId="{FF6DD410-E280-4BA9-A261-283FF6C002CF}" dt="2024-03-24T07:55:35.573" v="5704" actId="1076"/>
          <ac:spMkLst>
            <pc:docMk/>
            <pc:sldMk cId="1054372051" sldId="347"/>
            <ac:spMk id="8" creationId="{2CB703E0-635F-4E6B-AB80-2E89968620CD}"/>
          </ac:spMkLst>
        </pc:spChg>
        <pc:picChg chg="del mod">
          <ac:chgData name="张 智" userId="36bdf691fd3510be" providerId="LiveId" clId="{FF6DD410-E280-4BA9-A261-283FF6C002CF}" dt="2024-03-24T07:55:28.901" v="5700" actId="478"/>
          <ac:picMkLst>
            <pc:docMk/>
            <pc:sldMk cId="1054372051" sldId="347"/>
            <ac:picMk id="6" creationId="{7B000B06-E52A-4142-BC4D-A4BF4AB49A2A}"/>
          </ac:picMkLst>
        </pc:picChg>
        <pc:picChg chg="add mod">
          <ac:chgData name="张 智" userId="36bdf691fd3510be" providerId="LiveId" clId="{FF6DD410-E280-4BA9-A261-283FF6C002CF}" dt="2024-03-24T07:55:48.595" v="5710" actId="1036"/>
          <ac:picMkLst>
            <pc:docMk/>
            <pc:sldMk cId="1054372051" sldId="347"/>
            <ac:picMk id="10" creationId="{41B0F048-CFDB-403E-9976-51170320D1EB}"/>
          </ac:picMkLst>
        </pc:picChg>
      </pc:sldChg>
      <pc:sldChg chg="addSp delSp modSp add mod modNotesTx">
        <pc:chgData name="张 智" userId="36bdf691fd3510be" providerId="LiveId" clId="{FF6DD410-E280-4BA9-A261-283FF6C002CF}" dt="2024-03-25T01:43:45.294" v="9228" actId="20577"/>
        <pc:sldMkLst>
          <pc:docMk/>
          <pc:sldMk cId="541354849" sldId="348"/>
        </pc:sldMkLst>
        <pc:spChg chg="mod">
          <ac:chgData name="张 智" userId="36bdf691fd3510be" providerId="LiveId" clId="{FF6DD410-E280-4BA9-A261-283FF6C002CF}" dt="2024-03-24T07:59:24.916" v="5715" actId="1076"/>
          <ac:spMkLst>
            <pc:docMk/>
            <pc:sldMk cId="541354849" sldId="348"/>
            <ac:spMk id="8" creationId="{2CB703E0-635F-4E6B-AB80-2E89968620CD}"/>
          </ac:spMkLst>
        </pc:spChg>
        <pc:picChg chg="add mod">
          <ac:chgData name="张 智" userId="36bdf691fd3510be" providerId="LiveId" clId="{FF6DD410-E280-4BA9-A261-283FF6C002CF}" dt="2024-03-24T07:59:20.740" v="5714" actId="1076"/>
          <ac:picMkLst>
            <pc:docMk/>
            <pc:sldMk cId="541354849" sldId="348"/>
            <ac:picMk id="4" creationId="{A211BCB3-26CB-4F28-AE90-358AD5D9665A}"/>
          </ac:picMkLst>
        </pc:picChg>
        <pc:picChg chg="del mod">
          <ac:chgData name="张 智" userId="36bdf691fd3510be" providerId="LiveId" clId="{FF6DD410-E280-4BA9-A261-283FF6C002CF}" dt="2024-03-24T07:58:14.950" v="5711" actId="478"/>
          <ac:picMkLst>
            <pc:docMk/>
            <pc:sldMk cId="541354849" sldId="348"/>
            <ac:picMk id="6" creationId="{7B000B06-E52A-4142-BC4D-A4BF4AB49A2A}"/>
          </ac:picMkLst>
        </pc:picChg>
      </pc:sldChg>
      <pc:sldChg chg="modSp add mod modNotesTx">
        <pc:chgData name="张 智" userId="36bdf691fd3510be" providerId="LiveId" clId="{FF6DD410-E280-4BA9-A261-283FF6C002CF}" dt="2024-03-24T13:45:02.823" v="7090" actId="20577"/>
        <pc:sldMkLst>
          <pc:docMk/>
          <pc:sldMk cId="2631190529" sldId="349"/>
        </pc:sldMkLst>
        <pc:spChg chg="mod">
          <ac:chgData name="张 智" userId="36bdf691fd3510be" providerId="LiveId" clId="{FF6DD410-E280-4BA9-A261-283FF6C002CF}" dt="2024-03-24T13:43:09.282" v="6856" actId="20577"/>
          <ac:spMkLst>
            <pc:docMk/>
            <pc:sldMk cId="2631190529" sldId="349"/>
            <ac:spMk id="3" creationId="{EEC31C66-7170-4286-85E0-E9A193076D98}"/>
          </ac:spMkLst>
        </pc:spChg>
      </pc:sldChg>
      <pc:sldChg chg="add del">
        <pc:chgData name="张 智" userId="36bdf691fd3510be" providerId="LiveId" clId="{FF6DD410-E280-4BA9-A261-283FF6C002CF}" dt="2024-03-24T13:40:40.486" v="6796" actId="2890"/>
        <pc:sldMkLst>
          <pc:docMk/>
          <pc:sldMk cId="3741163998" sldId="350"/>
        </pc:sldMkLst>
      </pc:sldChg>
      <pc:sldChg chg="modSp add mod modNotesTx">
        <pc:chgData name="张 智" userId="36bdf691fd3510be" providerId="LiveId" clId="{FF6DD410-E280-4BA9-A261-283FF6C002CF}" dt="2024-03-24T14:33:30.956" v="8084" actId="20577"/>
        <pc:sldMkLst>
          <pc:docMk/>
          <pc:sldMk cId="3746115736" sldId="350"/>
        </pc:sldMkLst>
        <pc:spChg chg="mod">
          <ac:chgData name="张 智" userId="36bdf691fd3510be" providerId="LiveId" clId="{FF6DD410-E280-4BA9-A261-283FF6C002CF}" dt="2024-03-24T14:33:30.956" v="8084" actId="20577"/>
          <ac:spMkLst>
            <pc:docMk/>
            <pc:sldMk cId="3746115736" sldId="350"/>
            <ac:spMk id="13" creationId="{074204C0-4AFF-4259-B1A9-A6255EA8E0D3}"/>
          </ac:spMkLst>
        </pc:spChg>
      </pc:sldChg>
      <pc:sldChg chg="add modNotesTx">
        <pc:chgData name="张 智" userId="36bdf691fd3510be" providerId="LiveId" clId="{FF6DD410-E280-4BA9-A261-283FF6C002CF}" dt="2024-03-24T15:01:39.269" v="8657" actId="20577"/>
        <pc:sldMkLst>
          <pc:docMk/>
          <pc:sldMk cId="3375637023" sldId="351"/>
        </pc:sldMkLst>
      </pc:sldChg>
      <pc:sldChg chg="modSp add mod modNotesTx">
        <pc:chgData name="张 智" userId="36bdf691fd3510be" providerId="LiveId" clId="{FF6DD410-E280-4BA9-A261-283FF6C002CF}" dt="2024-03-25T06:10:36.860" v="10664" actId="20577"/>
        <pc:sldMkLst>
          <pc:docMk/>
          <pc:sldMk cId="97782925" sldId="352"/>
        </pc:sldMkLst>
        <pc:spChg chg="mod">
          <ac:chgData name="张 智" userId="36bdf691fd3510be" providerId="LiveId" clId="{FF6DD410-E280-4BA9-A261-283FF6C002CF}" dt="2024-03-25T01:18:07.981" v="9167" actId="20577"/>
          <ac:spMkLst>
            <pc:docMk/>
            <pc:sldMk cId="97782925" sldId="352"/>
            <ac:spMk id="3" creationId="{679879B6-E764-497C-9358-4E7EA86DF4D3}"/>
          </ac:spMkLst>
        </pc:spChg>
        <pc:spChg chg="mod">
          <ac:chgData name="张 智" userId="36bdf691fd3510be" providerId="LiveId" clId="{FF6DD410-E280-4BA9-A261-283FF6C002CF}" dt="2024-03-25T06:10:36.860" v="10664" actId="20577"/>
          <ac:spMkLst>
            <pc:docMk/>
            <pc:sldMk cId="97782925" sldId="352"/>
            <ac:spMk id="4" creationId="{46C37ADC-03AB-49D8-B11D-A403544D915F}"/>
          </ac:spMkLst>
        </pc:spChg>
      </pc:sldChg>
      <pc:sldChg chg="add del">
        <pc:chgData name="张 智" userId="36bdf691fd3510be" providerId="LiveId" clId="{FF6DD410-E280-4BA9-A261-283FF6C002CF}" dt="2024-03-25T01:40:17.391" v="9216"/>
        <pc:sldMkLst>
          <pc:docMk/>
          <pc:sldMk cId="1640287010" sldId="353"/>
        </pc:sldMkLst>
      </pc:sldChg>
    </pc:docChg>
  </pc:docChgLst>
  <pc:docChgLst>
    <pc:chgData name="张 智" userId="36bdf691fd3510be" providerId="LiveId" clId="{91FD2820-B653-41FE-B149-FF9C1E3845D6}"/>
    <pc:docChg chg="undo redo custSel addSld delSld modSld sldOrd">
      <pc:chgData name="张 智" userId="36bdf691fd3510be" providerId="LiveId" clId="{91FD2820-B653-41FE-B149-FF9C1E3845D6}" dt="2023-03-24T01:52:47.425" v="8034" actId="20577"/>
      <pc:docMkLst>
        <pc:docMk/>
      </pc:docMkLst>
      <pc:sldChg chg="modSp mod modNotesTx">
        <pc:chgData name="张 智" userId="36bdf691fd3510be" providerId="LiveId" clId="{91FD2820-B653-41FE-B149-FF9C1E3845D6}" dt="2023-03-23T03:56:08.763" v="1754" actId="20577"/>
        <pc:sldMkLst>
          <pc:docMk/>
          <pc:sldMk cId="1077586671" sldId="256"/>
        </pc:sldMkLst>
        <pc:spChg chg="mod">
          <ac:chgData name="张 智" userId="36bdf691fd3510be" providerId="LiveId" clId="{91FD2820-B653-41FE-B149-FF9C1E3845D6}" dt="2023-03-22T05:10:51.816" v="12" actId="20577"/>
          <ac:spMkLst>
            <pc:docMk/>
            <pc:sldMk cId="1077586671" sldId="256"/>
            <ac:spMk id="3" creationId="{1804B053-88E2-6F47-B5CB-F0B21DD687A8}"/>
          </ac:spMkLst>
        </pc:spChg>
      </pc:sldChg>
      <pc:sldChg chg="modSp mod">
        <pc:chgData name="张 智" userId="36bdf691fd3510be" providerId="LiveId" clId="{91FD2820-B653-41FE-B149-FF9C1E3845D6}" dt="2023-03-24T00:52:49.358" v="6005" actId="20577"/>
        <pc:sldMkLst>
          <pc:docMk/>
          <pc:sldMk cId="2621613821" sldId="257"/>
        </pc:sldMkLst>
        <pc:spChg chg="mod">
          <ac:chgData name="张 智" userId="36bdf691fd3510be" providerId="LiveId" clId="{91FD2820-B653-41FE-B149-FF9C1E3845D6}" dt="2023-03-22T05:28:49.611" v="237" actId="14100"/>
          <ac:spMkLst>
            <pc:docMk/>
            <pc:sldMk cId="2621613821" sldId="257"/>
            <ac:spMk id="2" creationId="{3B0666C9-9953-486E-B29D-0D1AE00C8107}"/>
          </ac:spMkLst>
        </pc:spChg>
        <pc:spChg chg="mod">
          <ac:chgData name="张 智" userId="36bdf691fd3510be" providerId="LiveId" clId="{91FD2820-B653-41FE-B149-FF9C1E3845D6}" dt="2023-03-24T00:52:49.358" v="6005" actId="20577"/>
          <ac:spMkLst>
            <pc:docMk/>
            <pc:sldMk cId="2621613821" sldId="257"/>
            <ac:spMk id="3" creationId="{EEC31C66-7170-4286-85E0-E9A193076D98}"/>
          </ac:spMkLst>
        </pc:spChg>
      </pc:sldChg>
      <pc:sldChg chg="delSp modSp mod modNotesTx">
        <pc:chgData name="张 智" userId="36bdf691fd3510be" providerId="LiveId" clId="{91FD2820-B653-41FE-B149-FF9C1E3845D6}" dt="2023-03-23T04:20:10.508" v="2877" actId="20577"/>
        <pc:sldMkLst>
          <pc:docMk/>
          <pc:sldMk cId="1317409940" sldId="259"/>
        </pc:sldMkLst>
        <pc:spChg chg="del">
          <ac:chgData name="张 智" userId="36bdf691fd3510be" providerId="LiveId" clId="{91FD2820-B653-41FE-B149-FF9C1E3845D6}" dt="2023-03-22T05:11:02.952" v="13" actId="478"/>
          <ac:spMkLst>
            <pc:docMk/>
            <pc:sldMk cId="1317409940" sldId="259"/>
            <ac:spMk id="2" creationId="{083A988C-4DE0-44F3-B288-5F2F943D6CA9}"/>
          </ac:spMkLst>
        </pc:spChg>
        <pc:spChg chg="mod">
          <ac:chgData name="张 智" userId="36bdf691fd3510be" providerId="LiveId" clId="{91FD2820-B653-41FE-B149-FF9C1E3845D6}" dt="2023-03-22T05:22:14.693" v="142" actId="255"/>
          <ac:spMkLst>
            <pc:docMk/>
            <pc:sldMk cId="1317409940" sldId="259"/>
            <ac:spMk id="3" creationId="{694F3567-5243-45BC-9C25-261D8502ADFC}"/>
          </ac:spMkLst>
        </pc:spChg>
      </pc:sldChg>
      <pc:sldChg chg="addSp delSp modSp del mod">
        <pc:chgData name="张 智" userId="36bdf691fd3510be" providerId="LiveId" clId="{91FD2820-B653-41FE-B149-FF9C1E3845D6}" dt="2023-03-22T05:26:13.240" v="192" actId="2696"/>
        <pc:sldMkLst>
          <pc:docMk/>
          <pc:sldMk cId="1511000113" sldId="260"/>
        </pc:sldMkLst>
        <pc:spChg chg="add del mod">
          <ac:chgData name="张 智" userId="36bdf691fd3510be" providerId="LiveId" clId="{91FD2820-B653-41FE-B149-FF9C1E3845D6}" dt="2023-03-22T05:25:52.249" v="190" actId="478"/>
          <ac:spMkLst>
            <pc:docMk/>
            <pc:sldMk cId="1511000113" sldId="260"/>
            <ac:spMk id="4" creationId="{F0A72D6D-97AC-484D-9BF9-BBE58D4489C6}"/>
          </ac:spMkLst>
        </pc:spChg>
        <pc:picChg chg="del">
          <ac:chgData name="张 智" userId="36bdf691fd3510be" providerId="LiveId" clId="{91FD2820-B653-41FE-B149-FF9C1E3845D6}" dt="2023-03-22T05:25:50.210" v="189" actId="478"/>
          <ac:picMkLst>
            <pc:docMk/>
            <pc:sldMk cId="1511000113" sldId="260"/>
            <ac:picMk id="5" creationId="{2BD44427-1C10-4C5D-9AAF-F9E91B8F88D2}"/>
          </ac:picMkLst>
        </pc:picChg>
      </pc:sldChg>
      <pc:sldChg chg="addSp delSp modSp del mod">
        <pc:chgData name="张 智" userId="36bdf691fd3510be" providerId="LiveId" clId="{91FD2820-B653-41FE-B149-FF9C1E3845D6}" dt="2023-03-23T04:28:00.875" v="2889" actId="2696"/>
        <pc:sldMkLst>
          <pc:docMk/>
          <pc:sldMk cId="3233528123" sldId="262"/>
        </pc:sldMkLst>
        <pc:spChg chg="mod">
          <ac:chgData name="张 智" userId="36bdf691fd3510be" providerId="LiveId" clId="{91FD2820-B653-41FE-B149-FF9C1E3845D6}" dt="2023-03-23T04:27:54.752" v="2887" actId="21"/>
          <ac:spMkLst>
            <pc:docMk/>
            <pc:sldMk cId="3233528123" sldId="262"/>
            <ac:spMk id="2" creationId="{06810F61-B13A-4D06-8C71-AA6FC57E5A3E}"/>
          </ac:spMkLst>
        </pc:spChg>
        <pc:spChg chg="add del mod">
          <ac:chgData name="张 智" userId="36bdf691fd3510be" providerId="LiveId" clId="{91FD2820-B653-41FE-B149-FF9C1E3845D6}" dt="2023-03-23T04:27:40.342" v="2885" actId="478"/>
          <ac:spMkLst>
            <pc:docMk/>
            <pc:sldMk cId="3233528123" sldId="262"/>
            <ac:spMk id="4" creationId="{A20FA8A3-F426-4CA7-A114-8D383ACEEDE7}"/>
          </ac:spMkLst>
        </pc:spChg>
        <pc:picChg chg="del">
          <ac:chgData name="张 智" userId="36bdf691fd3510be" providerId="LiveId" clId="{91FD2820-B653-41FE-B149-FF9C1E3845D6}" dt="2023-03-23T04:27:38.976" v="2884" actId="478"/>
          <ac:picMkLst>
            <pc:docMk/>
            <pc:sldMk cId="3233528123" sldId="262"/>
            <ac:picMk id="5" creationId="{1F19AAF6-E784-4690-BE49-1A1E9AC07972}"/>
          </ac:picMkLst>
        </pc:picChg>
      </pc:sldChg>
      <pc:sldChg chg="modSp mod ord">
        <pc:chgData name="张 智" userId="36bdf691fd3510be" providerId="LiveId" clId="{91FD2820-B653-41FE-B149-FF9C1E3845D6}" dt="2023-03-22T06:17:37.086" v="595" actId="20577"/>
        <pc:sldMkLst>
          <pc:docMk/>
          <pc:sldMk cId="3826224244" sldId="263"/>
        </pc:sldMkLst>
        <pc:spChg chg="mod">
          <ac:chgData name="张 智" userId="36bdf691fd3510be" providerId="LiveId" clId="{91FD2820-B653-41FE-B149-FF9C1E3845D6}" dt="2023-03-22T06:09:28.383" v="490" actId="1076"/>
          <ac:spMkLst>
            <pc:docMk/>
            <pc:sldMk cId="3826224244" sldId="263"/>
            <ac:spMk id="2" creationId="{8871435D-7AB2-4E7C-8EF1-70FB90F05FB6}"/>
          </ac:spMkLst>
        </pc:spChg>
        <pc:spChg chg="mod">
          <ac:chgData name="张 智" userId="36bdf691fd3510be" providerId="LiveId" clId="{91FD2820-B653-41FE-B149-FF9C1E3845D6}" dt="2023-03-22T06:17:37.086" v="595" actId="20577"/>
          <ac:spMkLst>
            <pc:docMk/>
            <pc:sldMk cId="3826224244" sldId="263"/>
            <ac:spMk id="3" creationId="{679879B6-E764-497C-9358-4E7EA86DF4D3}"/>
          </ac:spMkLst>
        </pc:spChg>
      </pc:sldChg>
      <pc:sldChg chg="modSp add mod">
        <pc:chgData name="张 智" userId="36bdf691fd3510be" providerId="LiveId" clId="{91FD2820-B653-41FE-B149-FF9C1E3845D6}" dt="2023-03-22T06:10:23.105" v="502" actId="1076"/>
        <pc:sldMkLst>
          <pc:docMk/>
          <pc:sldMk cId="1151914990" sldId="264"/>
        </pc:sldMkLst>
        <pc:spChg chg="mod">
          <ac:chgData name="张 智" userId="36bdf691fd3510be" providerId="LiveId" clId="{91FD2820-B653-41FE-B149-FF9C1E3845D6}" dt="2023-03-22T06:10:21.138" v="501" actId="1076"/>
          <ac:spMkLst>
            <pc:docMk/>
            <pc:sldMk cId="1151914990" sldId="264"/>
            <ac:spMk id="2" creationId="{E216C4DD-74B6-4199-965A-4F4306F44E15}"/>
          </ac:spMkLst>
        </pc:spChg>
        <pc:spChg chg="mod">
          <ac:chgData name="张 智" userId="36bdf691fd3510be" providerId="LiveId" clId="{91FD2820-B653-41FE-B149-FF9C1E3845D6}" dt="2023-03-22T06:10:23.105" v="502" actId="1076"/>
          <ac:spMkLst>
            <pc:docMk/>
            <pc:sldMk cId="1151914990" sldId="264"/>
            <ac:spMk id="3" creationId="{DCDDF4FC-EF30-4F2A-AE29-5D36958312BF}"/>
          </ac:spMkLst>
        </pc:spChg>
      </pc:sldChg>
      <pc:sldChg chg="del ord">
        <pc:chgData name="张 智" userId="36bdf691fd3510be" providerId="LiveId" clId="{91FD2820-B653-41FE-B149-FF9C1E3845D6}" dt="2023-03-22T06:09:53.569" v="494" actId="2696"/>
        <pc:sldMkLst>
          <pc:docMk/>
          <pc:sldMk cId="4123675782" sldId="264"/>
        </pc:sldMkLst>
      </pc:sldChg>
      <pc:sldChg chg="addSp delSp modSp mod modNotesTx">
        <pc:chgData name="张 智" userId="36bdf691fd3510be" providerId="LiveId" clId="{91FD2820-B653-41FE-B149-FF9C1E3845D6}" dt="2023-03-23T04:24:09.949" v="2881" actId="20577"/>
        <pc:sldMkLst>
          <pc:docMk/>
          <pc:sldMk cId="1482136923" sldId="265"/>
        </pc:sldMkLst>
        <pc:spChg chg="mod">
          <ac:chgData name="张 智" userId="36bdf691fd3510be" providerId="LiveId" clId="{91FD2820-B653-41FE-B149-FF9C1E3845D6}" dt="2023-03-22T05:13:51.484" v="25" actId="1076"/>
          <ac:spMkLst>
            <pc:docMk/>
            <pc:sldMk cId="1482136923" sldId="265"/>
            <ac:spMk id="2" creationId="{0EF0AFEE-9BA0-49B2-8E80-120D4C9AE033}"/>
          </ac:spMkLst>
        </pc:spChg>
        <pc:spChg chg="add del mod">
          <ac:chgData name="张 智" userId="36bdf691fd3510be" providerId="LiveId" clId="{91FD2820-B653-41FE-B149-FF9C1E3845D6}" dt="2023-03-22T05:23:17.303" v="143" actId="1076"/>
          <ac:spMkLst>
            <pc:docMk/>
            <pc:sldMk cId="1482136923" sldId="265"/>
            <ac:spMk id="3" creationId="{0EDE5564-A45F-4208-A8B7-B2082F977B77}"/>
          </ac:spMkLst>
        </pc:spChg>
        <pc:spChg chg="add del mod">
          <ac:chgData name="张 智" userId="36bdf691fd3510be" providerId="LiveId" clId="{91FD2820-B653-41FE-B149-FF9C1E3845D6}" dt="2023-03-22T05:18:39.952" v="63" actId="478"/>
          <ac:spMkLst>
            <pc:docMk/>
            <pc:sldMk cId="1482136923" sldId="265"/>
            <ac:spMk id="5" creationId="{01A8A890-4EDF-46B4-B581-77A4F0015D67}"/>
          </ac:spMkLst>
        </pc:spChg>
        <pc:picChg chg="add mod">
          <ac:chgData name="张 智" userId="36bdf691fd3510be" providerId="LiveId" clId="{91FD2820-B653-41FE-B149-FF9C1E3845D6}" dt="2023-03-22T05:23:19.379" v="144" actId="14100"/>
          <ac:picMkLst>
            <pc:docMk/>
            <pc:sldMk cId="1482136923" sldId="265"/>
            <ac:picMk id="7" creationId="{4F923DB4-A8C2-4E3D-AA3B-29697B11B037}"/>
          </ac:picMkLst>
        </pc:picChg>
      </pc:sldChg>
      <pc:sldChg chg="addSp delSp modSp add mod modNotesTx">
        <pc:chgData name="张 智" userId="36bdf691fd3510be" providerId="LiveId" clId="{91FD2820-B653-41FE-B149-FF9C1E3845D6}" dt="2023-03-22T05:27:00.881" v="204" actId="20577"/>
        <pc:sldMkLst>
          <pc:docMk/>
          <pc:sldMk cId="1335451130" sldId="270"/>
        </pc:sldMkLst>
        <pc:spChg chg="del">
          <ac:chgData name="张 智" userId="36bdf691fd3510be" providerId="LiveId" clId="{91FD2820-B653-41FE-B149-FF9C1E3845D6}" dt="2023-03-22T05:26:42.865" v="200" actId="478"/>
          <ac:spMkLst>
            <pc:docMk/>
            <pc:sldMk cId="1335451130" sldId="270"/>
            <ac:spMk id="2" creationId="{0EF0AFEE-9BA0-49B2-8E80-120D4C9AE033}"/>
          </ac:spMkLst>
        </pc:spChg>
        <pc:spChg chg="del">
          <ac:chgData name="张 智" userId="36bdf691fd3510be" providerId="LiveId" clId="{91FD2820-B653-41FE-B149-FF9C1E3845D6}" dt="2023-03-22T05:26:30.580" v="195" actId="478"/>
          <ac:spMkLst>
            <pc:docMk/>
            <pc:sldMk cId="1335451130" sldId="270"/>
            <ac:spMk id="3" creationId="{0EDE5564-A45F-4208-A8B7-B2082F977B77}"/>
          </ac:spMkLst>
        </pc:spChg>
        <pc:spChg chg="add del mod">
          <ac:chgData name="张 智" userId="36bdf691fd3510be" providerId="LiveId" clId="{91FD2820-B653-41FE-B149-FF9C1E3845D6}" dt="2023-03-22T05:26:32.854" v="196" actId="478"/>
          <ac:spMkLst>
            <pc:docMk/>
            <pc:sldMk cId="1335451130" sldId="270"/>
            <ac:spMk id="5" creationId="{F8F87058-C7BF-4A6F-907B-CD70206ABDA7}"/>
          </ac:spMkLst>
        </pc:spChg>
        <pc:spChg chg="add del mod">
          <ac:chgData name="张 智" userId="36bdf691fd3510be" providerId="LiveId" clId="{91FD2820-B653-41FE-B149-FF9C1E3845D6}" dt="2023-03-22T05:26:44.790" v="201" actId="478"/>
          <ac:spMkLst>
            <pc:docMk/>
            <pc:sldMk cId="1335451130" sldId="270"/>
            <ac:spMk id="8" creationId="{5F383C9E-7F46-4B6A-9B3C-41D0671F87CD}"/>
          </ac:spMkLst>
        </pc:spChg>
        <pc:picChg chg="del">
          <ac:chgData name="张 智" userId="36bdf691fd3510be" providerId="LiveId" clId="{91FD2820-B653-41FE-B149-FF9C1E3845D6}" dt="2023-03-22T05:26:25.292" v="193" actId="478"/>
          <ac:picMkLst>
            <pc:docMk/>
            <pc:sldMk cId="1335451130" sldId="270"/>
            <ac:picMk id="7" creationId="{4F923DB4-A8C2-4E3D-AA3B-29697B11B037}"/>
          </ac:picMkLst>
        </pc:picChg>
        <pc:picChg chg="add mod">
          <ac:chgData name="张 智" userId="36bdf691fd3510be" providerId="LiveId" clId="{91FD2820-B653-41FE-B149-FF9C1E3845D6}" dt="2023-03-22T05:26:48.108" v="203" actId="14100"/>
          <ac:picMkLst>
            <pc:docMk/>
            <pc:sldMk cId="1335451130" sldId="270"/>
            <ac:picMk id="1026" creationId="{D00D0A4D-3404-4FDF-8AA9-E6E7719DB7D2}"/>
          </ac:picMkLst>
        </pc:picChg>
      </pc:sldChg>
      <pc:sldChg chg="modSp add mod modNotesTx">
        <pc:chgData name="张 智" userId="36bdf691fd3510be" providerId="LiveId" clId="{91FD2820-B653-41FE-B149-FF9C1E3845D6}" dt="2023-03-24T00:54:27.463" v="6007" actId="20577"/>
        <pc:sldMkLst>
          <pc:docMk/>
          <pc:sldMk cId="1009424504" sldId="271"/>
        </pc:sldMkLst>
        <pc:spChg chg="mod">
          <ac:chgData name="张 智" userId="36bdf691fd3510be" providerId="LiveId" clId="{91FD2820-B653-41FE-B149-FF9C1E3845D6}" dt="2023-03-24T00:54:27.463" v="6007" actId="20577"/>
          <ac:spMkLst>
            <pc:docMk/>
            <pc:sldMk cId="1009424504" sldId="271"/>
            <ac:spMk id="3" creationId="{EEC31C66-7170-4286-85E0-E9A193076D98}"/>
          </ac:spMkLst>
        </pc:spChg>
      </pc:sldChg>
      <pc:sldChg chg="addSp delSp modSp add">
        <pc:chgData name="张 智" userId="36bdf691fd3510be" providerId="LiveId" clId="{91FD2820-B653-41FE-B149-FF9C1E3845D6}" dt="2023-03-22T05:34:44.714" v="453" actId="14100"/>
        <pc:sldMkLst>
          <pc:docMk/>
          <pc:sldMk cId="2837239257" sldId="272"/>
        </pc:sldMkLst>
        <pc:picChg chg="del">
          <ac:chgData name="张 智" userId="36bdf691fd3510be" providerId="LiveId" clId="{91FD2820-B653-41FE-B149-FF9C1E3845D6}" dt="2023-03-22T05:34:20.611" v="447" actId="478"/>
          <ac:picMkLst>
            <pc:docMk/>
            <pc:sldMk cId="2837239257" sldId="272"/>
            <ac:picMk id="1026" creationId="{D00D0A4D-3404-4FDF-8AA9-E6E7719DB7D2}"/>
          </ac:picMkLst>
        </pc:picChg>
        <pc:picChg chg="add mod">
          <ac:chgData name="张 智" userId="36bdf691fd3510be" providerId="LiveId" clId="{91FD2820-B653-41FE-B149-FF9C1E3845D6}" dt="2023-03-22T05:34:44.714" v="453" actId="14100"/>
          <ac:picMkLst>
            <pc:docMk/>
            <pc:sldMk cId="2837239257" sldId="272"/>
            <ac:picMk id="2050" creationId="{E8E805E3-E036-4552-9CFA-1F50586DE30C}"/>
          </ac:picMkLst>
        </pc:picChg>
      </pc:sldChg>
      <pc:sldChg chg="modSp add mod">
        <pc:chgData name="张 智" userId="36bdf691fd3510be" providerId="LiveId" clId="{91FD2820-B653-41FE-B149-FF9C1E3845D6}" dt="2023-03-22T06:13:47.197" v="517" actId="255"/>
        <pc:sldMkLst>
          <pc:docMk/>
          <pc:sldMk cId="249000625" sldId="273"/>
        </pc:sldMkLst>
        <pc:spChg chg="mod">
          <ac:chgData name="张 智" userId="36bdf691fd3510be" providerId="LiveId" clId="{91FD2820-B653-41FE-B149-FF9C1E3845D6}" dt="2023-03-22T06:13:47.197" v="517" actId="255"/>
          <ac:spMkLst>
            <pc:docMk/>
            <pc:sldMk cId="249000625" sldId="273"/>
            <ac:spMk id="3" creationId="{679879B6-E764-497C-9358-4E7EA86DF4D3}"/>
          </ac:spMkLst>
        </pc:spChg>
      </pc:sldChg>
      <pc:sldChg chg="add del">
        <pc:chgData name="张 智" userId="36bdf691fd3510be" providerId="LiveId" clId="{91FD2820-B653-41FE-B149-FF9C1E3845D6}" dt="2023-03-22T06:13:28.574" v="504" actId="2696"/>
        <pc:sldMkLst>
          <pc:docMk/>
          <pc:sldMk cId="292353516" sldId="273"/>
        </pc:sldMkLst>
      </pc:sldChg>
      <pc:sldChg chg="modSp add mod">
        <pc:chgData name="张 智" userId="36bdf691fd3510be" providerId="LiveId" clId="{91FD2820-B653-41FE-B149-FF9C1E3845D6}" dt="2023-03-23T04:26:10.245" v="2882" actId="207"/>
        <pc:sldMkLst>
          <pc:docMk/>
          <pc:sldMk cId="83042184" sldId="274"/>
        </pc:sldMkLst>
        <pc:spChg chg="mod">
          <ac:chgData name="张 智" userId="36bdf691fd3510be" providerId="LiveId" clId="{91FD2820-B653-41FE-B149-FF9C1E3845D6}" dt="2023-03-23T04:26:10.245" v="2882" actId="207"/>
          <ac:spMkLst>
            <pc:docMk/>
            <pc:sldMk cId="83042184" sldId="274"/>
            <ac:spMk id="3" creationId="{679879B6-E764-497C-9358-4E7EA86DF4D3}"/>
          </ac:spMkLst>
        </pc:spChg>
      </pc:sldChg>
      <pc:sldChg chg="addSp modSp add mod">
        <pc:chgData name="张 智" userId="36bdf691fd3510be" providerId="LiveId" clId="{91FD2820-B653-41FE-B149-FF9C1E3845D6}" dt="2023-03-23T04:30:34.537" v="2931" actId="14100"/>
        <pc:sldMkLst>
          <pc:docMk/>
          <pc:sldMk cId="2948219925" sldId="275"/>
        </pc:sldMkLst>
        <pc:spChg chg="mod">
          <ac:chgData name="张 智" userId="36bdf691fd3510be" providerId="LiveId" clId="{91FD2820-B653-41FE-B149-FF9C1E3845D6}" dt="2023-03-23T04:30:10.345" v="2924" actId="14100"/>
          <ac:spMkLst>
            <pc:docMk/>
            <pc:sldMk cId="2948219925" sldId="275"/>
            <ac:spMk id="2" creationId="{8871435D-7AB2-4E7C-8EF1-70FB90F05FB6}"/>
          </ac:spMkLst>
        </pc:spChg>
        <pc:spChg chg="mod">
          <ac:chgData name="张 智" userId="36bdf691fd3510be" providerId="LiveId" clId="{91FD2820-B653-41FE-B149-FF9C1E3845D6}" dt="2023-03-23T04:30:34.537" v="2931" actId="14100"/>
          <ac:spMkLst>
            <pc:docMk/>
            <pc:sldMk cId="2948219925" sldId="275"/>
            <ac:spMk id="3" creationId="{679879B6-E764-497C-9358-4E7EA86DF4D3}"/>
          </ac:spMkLst>
        </pc:spChg>
        <pc:picChg chg="add mod">
          <ac:chgData name="张 智" userId="36bdf691fd3510be" providerId="LiveId" clId="{91FD2820-B653-41FE-B149-FF9C1E3845D6}" dt="2023-03-23T04:30:29.289" v="2929" actId="1076"/>
          <ac:picMkLst>
            <pc:docMk/>
            <pc:sldMk cId="2948219925" sldId="275"/>
            <ac:picMk id="5" creationId="{205359DB-8BB3-45CF-BAEA-AF9D154014B1}"/>
          </ac:picMkLst>
        </pc:picChg>
      </pc:sldChg>
      <pc:sldChg chg="add del">
        <pc:chgData name="张 智" userId="36bdf691fd3510be" providerId="LiveId" clId="{91FD2820-B653-41FE-B149-FF9C1E3845D6}" dt="2023-03-22T06:15:12.074" v="541"/>
        <pc:sldMkLst>
          <pc:docMk/>
          <pc:sldMk cId="4130227659" sldId="275"/>
        </pc:sldMkLst>
      </pc:sldChg>
      <pc:sldChg chg="add del">
        <pc:chgData name="张 智" userId="36bdf691fd3510be" providerId="LiveId" clId="{91FD2820-B653-41FE-B149-FF9C1E3845D6}" dt="2023-03-22T06:21:22.638" v="606"/>
        <pc:sldMkLst>
          <pc:docMk/>
          <pc:sldMk cId="124119739" sldId="276"/>
        </pc:sldMkLst>
      </pc:sldChg>
      <pc:sldChg chg="addSp delSp modSp add mod">
        <pc:chgData name="张 智" userId="36bdf691fd3510be" providerId="LiveId" clId="{91FD2820-B653-41FE-B149-FF9C1E3845D6}" dt="2023-03-23T04:35:05.378" v="3001" actId="14100"/>
        <pc:sldMkLst>
          <pc:docMk/>
          <pc:sldMk cId="2600708329" sldId="276"/>
        </pc:sldMkLst>
        <pc:spChg chg="mod">
          <ac:chgData name="张 智" userId="36bdf691fd3510be" providerId="LiveId" clId="{91FD2820-B653-41FE-B149-FF9C1E3845D6}" dt="2023-03-23T04:31:58.857" v="2963" actId="14100"/>
          <ac:spMkLst>
            <pc:docMk/>
            <pc:sldMk cId="2600708329" sldId="276"/>
            <ac:spMk id="2" creationId="{8871435D-7AB2-4E7C-8EF1-70FB90F05FB6}"/>
          </ac:spMkLst>
        </pc:spChg>
        <pc:spChg chg="mod">
          <ac:chgData name="张 智" userId="36bdf691fd3510be" providerId="LiveId" clId="{91FD2820-B653-41FE-B149-FF9C1E3845D6}" dt="2023-03-23T04:32:36.579" v="2971" actId="1076"/>
          <ac:spMkLst>
            <pc:docMk/>
            <pc:sldMk cId="2600708329" sldId="276"/>
            <ac:spMk id="3" creationId="{679879B6-E764-497C-9358-4E7EA86DF4D3}"/>
          </ac:spMkLst>
        </pc:spChg>
        <pc:picChg chg="add mod">
          <ac:chgData name="张 智" userId="36bdf691fd3510be" providerId="LiveId" clId="{91FD2820-B653-41FE-B149-FF9C1E3845D6}" dt="2023-03-23T04:32:38.537" v="2972" actId="1076"/>
          <ac:picMkLst>
            <pc:docMk/>
            <pc:sldMk cId="2600708329" sldId="276"/>
            <ac:picMk id="5" creationId="{7E21E6E4-3848-465F-B3FD-46C1B23FE696}"/>
          </ac:picMkLst>
        </pc:picChg>
        <pc:cxnChg chg="add del mod">
          <ac:chgData name="张 智" userId="36bdf691fd3510be" providerId="LiveId" clId="{91FD2820-B653-41FE-B149-FF9C1E3845D6}" dt="2023-03-23T04:34:29.580" v="2984" actId="21"/>
          <ac:cxnSpMkLst>
            <pc:docMk/>
            <pc:sldMk cId="2600708329" sldId="276"/>
            <ac:cxnSpMk id="7" creationId="{8F2161EA-C05F-4770-9EEF-6C5471D7452F}"/>
          </ac:cxnSpMkLst>
        </pc:cxnChg>
        <pc:cxnChg chg="add mod">
          <ac:chgData name="张 智" userId="36bdf691fd3510be" providerId="LiveId" clId="{91FD2820-B653-41FE-B149-FF9C1E3845D6}" dt="2023-03-23T04:34:52.226" v="2996" actId="14100"/>
          <ac:cxnSpMkLst>
            <pc:docMk/>
            <pc:sldMk cId="2600708329" sldId="276"/>
            <ac:cxnSpMk id="9" creationId="{4FD883DE-480B-4B56-9842-65D7CA568C2D}"/>
          </ac:cxnSpMkLst>
        </pc:cxnChg>
        <pc:cxnChg chg="add mod">
          <ac:chgData name="张 智" userId="36bdf691fd3510be" providerId="LiveId" clId="{91FD2820-B653-41FE-B149-FF9C1E3845D6}" dt="2023-03-23T04:34:58.625" v="2998" actId="1076"/>
          <ac:cxnSpMkLst>
            <pc:docMk/>
            <pc:sldMk cId="2600708329" sldId="276"/>
            <ac:cxnSpMk id="11" creationId="{DFA0CBE6-2D32-47CF-A224-BFCA6B578D6B}"/>
          </ac:cxnSpMkLst>
        </pc:cxnChg>
        <pc:cxnChg chg="add mod">
          <ac:chgData name="张 智" userId="36bdf691fd3510be" providerId="LiveId" clId="{91FD2820-B653-41FE-B149-FF9C1E3845D6}" dt="2023-03-23T04:35:05.378" v="3001" actId="14100"/>
          <ac:cxnSpMkLst>
            <pc:docMk/>
            <pc:sldMk cId="2600708329" sldId="276"/>
            <ac:cxnSpMk id="12" creationId="{F95106C9-3F46-461B-A8FB-425CA4D7AABD}"/>
          </ac:cxnSpMkLst>
        </pc:cxnChg>
      </pc:sldChg>
      <pc:sldChg chg="addSp delSp modSp add mod">
        <pc:chgData name="张 智" userId="36bdf691fd3510be" providerId="LiveId" clId="{91FD2820-B653-41FE-B149-FF9C1E3845D6}" dt="2023-03-23T04:29:26.682" v="2919" actId="20577"/>
        <pc:sldMkLst>
          <pc:docMk/>
          <pc:sldMk cId="3703756529" sldId="277"/>
        </pc:sldMkLst>
        <pc:spChg chg="mod">
          <ac:chgData name="张 智" userId="36bdf691fd3510be" providerId="LiveId" clId="{91FD2820-B653-41FE-B149-FF9C1E3845D6}" dt="2023-03-23T04:29:12.497" v="2900" actId="1076"/>
          <ac:spMkLst>
            <pc:docMk/>
            <pc:sldMk cId="3703756529" sldId="277"/>
            <ac:spMk id="2" creationId="{8871435D-7AB2-4E7C-8EF1-70FB90F05FB6}"/>
          </ac:spMkLst>
        </pc:spChg>
        <pc:spChg chg="del">
          <ac:chgData name="张 智" userId="36bdf691fd3510be" providerId="LiveId" clId="{91FD2820-B653-41FE-B149-FF9C1E3845D6}" dt="2023-03-23T04:28:05.891" v="2890" actId="478"/>
          <ac:spMkLst>
            <pc:docMk/>
            <pc:sldMk cId="3703756529" sldId="277"/>
            <ac:spMk id="3" creationId="{679879B6-E764-497C-9358-4E7EA86DF4D3}"/>
          </ac:spMkLst>
        </pc:spChg>
        <pc:spChg chg="add del mod">
          <ac:chgData name="张 智" userId="36bdf691fd3510be" providerId="LiveId" clId="{91FD2820-B653-41FE-B149-FF9C1E3845D6}" dt="2023-03-23T04:28:07.500" v="2891" actId="478"/>
          <ac:spMkLst>
            <pc:docMk/>
            <pc:sldMk cId="3703756529" sldId="277"/>
            <ac:spMk id="5" creationId="{93C5265C-4834-48F4-9695-EC898E212D7A}"/>
          </ac:spMkLst>
        </pc:spChg>
        <pc:spChg chg="add mod">
          <ac:chgData name="张 智" userId="36bdf691fd3510be" providerId="LiveId" clId="{91FD2820-B653-41FE-B149-FF9C1E3845D6}" dt="2023-03-23T04:29:26.682" v="2919" actId="20577"/>
          <ac:spMkLst>
            <pc:docMk/>
            <pc:sldMk cId="3703756529" sldId="277"/>
            <ac:spMk id="8" creationId="{4824624A-CF1A-44BD-9619-6E3AFE15357A}"/>
          </ac:spMkLst>
        </pc:spChg>
        <pc:picChg chg="add del mod">
          <ac:chgData name="张 智" userId="36bdf691fd3510be" providerId="LiveId" clId="{91FD2820-B653-41FE-B149-FF9C1E3845D6}" dt="2023-03-23T04:28:55.517" v="2899" actId="478"/>
          <ac:picMkLst>
            <pc:docMk/>
            <pc:sldMk cId="3703756529" sldId="277"/>
            <ac:picMk id="7" creationId="{E7F23623-59A9-446D-90BF-9300A9352471}"/>
          </ac:picMkLst>
        </pc:picChg>
      </pc:sldChg>
      <pc:sldChg chg="add">
        <pc:chgData name="张 智" userId="36bdf691fd3510be" providerId="LiveId" clId="{91FD2820-B653-41FE-B149-FF9C1E3845D6}" dt="2023-03-23T04:28:53.744" v="2898"/>
        <pc:sldMkLst>
          <pc:docMk/>
          <pc:sldMk cId="4249662038" sldId="278"/>
        </pc:sldMkLst>
      </pc:sldChg>
      <pc:sldChg chg="addSp delSp modSp add mod modNotesTx">
        <pc:chgData name="张 智" userId="36bdf691fd3510be" providerId="LiveId" clId="{91FD2820-B653-41FE-B149-FF9C1E3845D6}" dt="2023-03-24T01:20:17.114" v="6991"/>
        <pc:sldMkLst>
          <pc:docMk/>
          <pc:sldMk cId="3812076316" sldId="279"/>
        </pc:sldMkLst>
        <pc:spChg chg="mod">
          <ac:chgData name="张 智" userId="36bdf691fd3510be" providerId="LiveId" clId="{91FD2820-B653-41FE-B149-FF9C1E3845D6}" dt="2023-03-23T04:43:52.526" v="3054" actId="20577"/>
          <ac:spMkLst>
            <pc:docMk/>
            <pc:sldMk cId="3812076316" sldId="279"/>
            <ac:spMk id="2" creationId="{8871435D-7AB2-4E7C-8EF1-70FB90F05FB6}"/>
          </ac:spMkLst>
        </pc:spChg>
        <pc:spChg chg="mod">
          <ac:chgData name="张 智" userId="36bdf691fd3510be" providerId="LiveId" clId="{91FD2820-B653-41FE-B149-FF9C1E3845D6}" dt="2023-03-23T04:55:29.270" v="3630" actId="1076"/>
          <ac:spMkLst>
            <pc:docMk/>
            <pc:sldMk cId="3812076316" sldId="279"/>
            <ac:spMk id="3" creationId="{679879B6-E764-497C-9358-4E7EA86DF4D3}"/>
          </ac:spMkLst>
        </pc:spChg>
        <pc:spChg chg="add mod">
          <ac:chgData name="张 智" userId="36bdf691fd3510be" providerId="LiveId" clId="{91FD2820-B653-41FE-B149-FF9C1E3845D6}" dt="2023-03-24T01:20:17.114" v="6991"/>
          <ac:spMkLst>
            <pc:docMk/>
            <pc:sldMk cId="3812076316" sldId="279"/>
            <ac:spMk id="13" creationId="{074204C0-4AFF-4259-B1A9-A6255EA8E0D3}"/>
          </ac:spMkLst>
        </pc:spChg>
        <pc:picChg chg="del">
          <ac:chgData name="张 智" userId="36bdf691fd3510be" providerId="LiveId" clId="{91FD2820-B653-41FE-B149-FF9C1E3845D6}" dt="2023-03-23T04:40:53.949" v="3003" actId="478"/>
          <ac:picMkLst>
            <pc:docMk/>
            <pc:sldMk cId="3812076316" sldId="279"/>
            <ac:picMk id="5" creationId="{7E21E6E4-3848-465F-B3FD-46C1B23FE696}"/>
          </ac:picMkLst>
        </pc:picChg>
        <pc:picChg chg="add del mod">
          <ac:chgData name="张 智" userId="36bdf691fd3510be" providerId="LiveId" clId="{91FD2820-B653-41FE-B149-FF9C1E3845D6}" dt="2023-03-23T04:42:53.035" v="3019" actId="478"/>
          <ac:picMkLst>
            <pc:docMk/>
            <pc:sldMk cId="3812076316" sldId="279"/>
            <ac:picMk id="6" creationId="{1BD2F46B-C432-43C8-BA7F-F2D3950B9BD2}"/>
          </ac:picMkLst>
        </pc:picChg>
        <pc:picChg chg="add mod">
          <ac:chgData name="张 智" userId="36bdf691fd3510be" providerId="LiveId" clId="{91FD2820-B653-41FE-B149-FF9C1E3845D6}" dt="2023-03-23T04:55:41.662" v="3632" actId="14100"/>
          <ac:picMkLst>
            <pc:docMk/>
            <pc:sldMk cId="3812076316" sldId="279"/>
            <ac:picMk id="8" creationId="{B3AF21B7-7768-4B00-A160-4A6A573677AB}"/>
          </ac:picMkLst>
        </pc:picChg>
        <pc:cxnChg chg="del">
          <ac:chgData name="张 智" userId="36bdf691fd3510be" providerId="LiveId" clId="{91FD2820-B653-41FE-B149-FF9C1E3845D6}" dt="2023-03-23T04:41:00.596" v="3004" actId="478"/>
          <ac:cxnSpMkLst>
            <pc:docMk/>
            <pc:sldMk cId="3812076316" sldId="279"/>
            <ac:cxnSpMk id="9" creationId="{4FD883DE-480B-4B56-9842-65D7CA568C2D}"/>
          </ac:cxnSpMkLst>
        </pc:cxnChg>
        <pc:cxnChg chg="del">
          <ac:chgData name="张 智" userId="36bdf691fd3510be" providerId="LiveId" clId="{91FD2820-B653-41FE-B149-FF9C1E3845D6}" dt="2023-03-23T04:41:00.596" v="3004" actId="478"/>
          <ac:cxnSpMkLst>
            <pc:docMk/>
            <pc:sldMk cId="3812076316" sldId="279"/>
            <ac:cxnSpMk id="11" creationId="{DFA0CBE6-2D32-47CF-A224-BFCA6B578D6B}"/>
          </ac:cxnSpMkLst>
        </pc:cxnChg>
        <pc:cxnChg chg="del">
          <ac:chgData name="张 智" userId="36bdf691fd3510be" providerId="LiveId" clId="{91FD2820-B653-41FE-B149-FF9C1E3845D6}" dt="2023-03-23T04:41:00.596" v="3004" actId="478"/>
          <ac:cxnSpMkLst>
            <pc:docMk/>
            <pc:sldMk cId="3812076316" sldId="279"/>
            <ac:cxnSpMk id="12" creationId="{F95106C9-3F46-461B-A8FB-425CA4D7AABD}"/>
          </ac:cxnSpMkLst>
        </pc:cxnChg>
      </pc:sldChg>
      <pc:sldChg chg="addSp delSp modSp add mod modNotesTx">
        <pc:chgData name="张 智" userId="36bdf691fd3510be" providerId="LiveId" clId="{91FD2820-B653-41FE-B149-FF9C1E3845D6}" dt="2023-03-24T01:52:38.015" v="7997" actId="20577"/>
        <pc:sldMkLst>
          <pc:docMk/>
          <pc:sldMk cId="182171729" sldId="280"/>
        </pc:sldMkLst>
        <pc:spChg chg="mod">
          <ac:chgData name="张 智" userId="36bdf691fd3510be" providerId="LiveId" clId="{91FD2820-B653-41FE-B149-FF9C1E3845D6}" dt="2023-03-24T01:52:38.015" v="7997" actId="20577"/>
          <ac:spMkLst>
            <pc:docMk/>
            <pc:sldMk cId="182171729" sldId="280"/>
            <ac:spMk id="3" creationId="{679879B6-E764-497C-9358-4E7EA86DF4D3}"/>
          </ac:spMkLst>
        </pc:spChg>
        <pc:picChg chg="add mod">
          <ac:chgData name="张 智" userId="36bdf691fd3510be" providerId="LiveId" clId="{91FD2820-B653-41FE-B149-FF9C1E3845D6}" dt="2023-03-23T05:20:53.563" v="5521" actId="14100"/>
          <ac:picMkLst>
            <pc:docMk/>
            <pc:sldMk cId="182171729" sldId="280"/>
            <ac:picMk id="5" creationId="{5528559E-712E-419C-8BFF-23E2C2075878}"/>
          </ac:picMkLst>
        </pc:picChg>
        <pc:picChg chg="del">
          <ac:chgData name="张 智" userId="36bdf691fd3510be" providerId="LiveId" clId="{91FD2820-B653-41FE-B149-FF9C1E3845D6}" dt="2023-03-23T05:20:36.624" v="5517" actId="478"/>
          <ac:picMkLst>
            <pc:docMk/>
            <pc:sldMk cId="182171729" sldId="280"/>
            <ac:picMk id="6" creationId="{1BD2F46B-C432-43C8-BA7F-F2D3950B9BD2}"/>
          </ac:picMkLst>
        </pc:picChg>
      </pc:sldChg>
      <pc:sldChg chg="modSp add mod">
        <pc:chgData name="张 智" userId="36bdf691fd3510be" providerId="LiveId" clId="{91FD2820-B653-41FE-B149-FF9C1E3845D6}" dt="2023-03-24T01:07:43.758" v="6308" actId="14100"/>
        <pc:sldMkLst>
          <pc:docMk/>
          <pc:sldMk cId="3239428717" sldId="281"/>
        </pc:sldMkLst>
        <pc:picChg chg="mod">
          <ac:chgData name="张 智" userId="36bdf691fd3510be" providerId="LiveId" clId="{91FD2820-B653-41FE-B149-FF9C1E3845D6}" dt="2023-03-24T01:07:43.758" v="6308" actId="14100"/>
          <ac:picMkLst>
            <pc:docMk/>
            <pc:sldMk cId="3239428717" sldId="281"/>
            <ac:picMk id="6" creationId="{1BD2F46B-C432-43C8-BA7F-F2D3950B9BD2}"/>
          </ac:picMkLst>
        </pc:picChg>
      </pc:sldChg>
      <pc:sldChg chg="addSp delSp modSp add mod modNotesTx">
        <pc:chgData name="张 智" userId="36bdf691fd3510be" providerId="LiveId" clId="{91FD2820-B653-41FE-B149-FF9C1E3845D6}" dt="2023-03-24T01:45:05.609" v="7680" actId="20577"/>
        <pc:sldMkLst>
          <pc:docMk/>
          <pc:sldMk cId="3188373494" sldId="282"/>
        </pc:sldMkLst>
        <pc:spChg chg="mod">
          <ac:chgData name="张 智" userId="36bdf691fd3510be" providerId="LiveId" clId="{91FD2820-B653-41FE-B149-FF9C1E3845D6}" dt="2023-03-23T05:41:26.282" v="5756" actId="1076"/>
          <ac:spMkLst>
            <pc:docMk/>
            <pc:sldMk cId="3188373494" sldId="282"/>
            <ac:spMk id="2" creationId="{8871435D-7AB2-4E7C-8EF1-70FB90F05FB6}"/>
          </ac:spMkLst>
        </pc:spChg>
        <pc:spChg chg="mod">
          <ac:chgData name="张 智" userId="36bdf691fd3510be" providerId="LiveId" clId="{91FD2820-B653-41FE-B149-FF9C1E3845D6}" dt="2023-03-23T05:34:34.578" v="5740" actId="1076"/>
          <ac:spMkLst>
            <pc:docMk/>
            <pc:sldMk cId="3188373494" sldId="282"/>
            <ac:spMk id="3" creationId="{679879B6-E764-497C-9358-4E7EA86DF4D3}"/>
          </ac:spMkLst>
        </pc:spChg>
        <pc:spChg chg="add del mod">
          <ac:chgData name="张 智" userId="36bdf691fd3510be" providerId="LiveId" clId="{91FD2820-B653-41FE-B149-FF9C1E3845D6}" dt="2023-03-23T05:41:15.544" v="5753"/>
          <ac:spMkLst>
            <pc:docMk/>
            <pc:sldMk cId="3188373494" sldId="282"/>
            <ac:spMk id="4" creationId="{F2E0BE1D-DE9E-47BB-B72B-B268209015E7}"/>
          </ac:spMkLst>
        </pc:spChg>
        <pc:spChg chg="add del">
          <ac:chgData name="张 智" userId="36bdf691fd3510be" providerId="LiveId" clId="{91FD2820-B653-41FE-B149-FF9C1E3845D6}" dt="2023-03-23T05:41:18.418" v="5755"/>
          <ac:spMkLst>
            <pc:docMk/>
            <pc:sldMk cId="3188373494" sldId="282"/>
            <ac:spMk id="5" creationId="{210C7FE9-1B5E-47E8-85BD-38F4BA85AED2}"/>
          </ac:spMkLst>
        </pc:spChg>
        <pc:spChg chg="mod">
          <ac:chgData name="张 智" userId="36bdf691fd3510be" providerId="LiveId" clId="{91FD2820-B653-41FE-B149-FF9C1E3845D6}" dt="2023-03-24T01:44:32.114" v="7603" actId="20577"/>
          <ac:spMkLst>
            <pc:docMk/>
            <pc:sldMk cId="3188373494" sldId="282"/>
            <ac:spMk id="13" creationId="{074204C0-4AFF-4259-B1A9-A6255EA8E0D3}"/>
          </ac:spMkLst>
        </pc:spChg>
        <pc:picChg chg="mod">
          <ac:chgData name="张 智" userId="36bdf691fd3510be" providerId="LiveId" clId="{91FD2820-B653-41FE-B149-FF9C1E3845D6}" dt="2023-03-23T05:34:36.561" v="5741" actId="1076"/>
          <ac:picMkLst>
            <pc:docMk/>
            <pc:sldMk cId="3188373494" sldId="282"/>
            <ac:picMk id="8" creationId="{B3AF21B7-7768-4B00-A160-4A6A573677AB}"/>
          </ac:picMkLst>
        </pc:picChg>
      </pc:sldChg>
      <pc:sldChg chg="addSp delSp modSp add mod modNotesTx">
        <pc:chgData name="张 智" userId="36bdf691fd3510be" providerId="LiveId" clId="{91FD2820-B653-41FE-B149-FF9C1E3845D6}" dt="2023-03-24T01:50:07.567" v="7776" actId="20577"/>
        <pc:sldMkLst>
          <pc:docMk/>
          <pc:sldMk cId="1276393823" sldId="283"/>
        </pc:sldMkLst>
        <pc:spChg chg="mod">
          <ac:chgData name="张 智" userId="36bdf691fd3510be" providerId="LiveId" clId="{91FD2820-B653-41FE-B149-FF9C1E3845D6}" dt="2023-03-23T05:14:12.579" v="5225" actId="1076"/>
          <ac:spMkLst>
            <pc:docMk/>
            <pc:sldMk cId="1276393823" sldId="283"/>
            <ac:spMk id="2" creationId="{8871435D-7AB2-4E7C-8EF1-70FB90F05FB6}"/>
          </ac:spMkLst>
        </pc:spChg>
        <pc:spChg chg="add del mod">
          <ac:chgData name="张 智" userId="36bdf691fd3510be" providerId="LiveId" clId="{91FD2820-B653-41FE-B149-FF9C1E3845D6}" dt="2023-03-24T01:49:32.278" v="7729" actId="478"/>
          <ac:spMkLst>
            <pc:docMk/>
            <pc:sldMk cId="1276393823" sldId="283"/>
            <ac:spMk id="3" creationId="{51C655FA-7FD3-437F-A26A-8AC264EB67D7}"/>
          </ac:spMkLst>
        </pc:spChg>
        <pc:spChg chg="del">
          <ac:chgData name="张 智" userId="36bdf691fd3510be" providerId="LiveId" clId="{91FD2820-B653-41FE-B149-FF9C1E3845D6}" dt="2023-03-23T05:10:16.409" v="4563" actId="478"/>
          <ac:spMkLst>
            <pc:docMk/>
            <pc:sldMk cId="1276393823" sldId="283"/>
            <ac:spMk id="3" creationId="{679879B6-E764-497C-9358-4E7EA86DF4D3}"/>
          </ac:spMkLst>
        </pc:spChg>
        <pc:spChg chg="add mod">
          <ac:chgData name="张 智" userId="36bdf691fd3510be" providerId="LiveId" clId="{91FD2820-B653-41FE-B149-FF9C1E3845D6}" dt="2023-03-24T01:48:32.152" v="7716" actId="692"/>
          <ac:spMkLst>
            <pc:docMk/>
            <pc:sldMk cId="1276393823" sldId="283"/>
            <ac:spMk id="4" creationId="{54D490E3-9CE5-4B3D-9453-052AAFF4456E}"/>
          </ac:spMkLst>
        </pc:spChg>
        <pc:spChg chg="add del mod">
          <ac:chgData name="张 智" userId="36bdf691fd3510be" providerId="LiveId" clId="{91FD2820-B653-41FE-B149-FF9C1E3845D6}" dt="2023-03-23T05:10:18.660" v="4564" actId="478"/>
          <ac:spMkLst>
            <pc:docMk/>
            <pc:sldMk cId="1276393823" sldId="283"/>
            <ac:spMk id="6" creationId="{BE96772B-E30D-43FA-B58E-2DB1D9082054}"/>
          </ac:spMkLst>
        </pc:spChg>
        <pc:spChg chg="add del mod">
          <ac:chgData name="张 智" userId="36bdf691fd3510be" providerId="LiveId" clId="{91FD2820-B653-41FE-B149-FF9C1E3845D6}" dt="2023-03-24T01:48:14.792" v="7712" actId="478"/>
          <ac:spMkLst>
            <pc:docMk/>
            <pc:sldMk cId="1276393823" sldId="283"/>
            <ac:spMk id="7" creationId="{6E4C73BC-F1F8-44D4-9AC5-795E3DEBFEC8}"/>
          </ac:spMkLst>
        </pc:spChg>
        <pc:spChg chg="add mod">
          <ac:chgData name="张 智" userId="36bdf691fd3510be" providerId="LiveId" clId="{91FD2820-B653-41FE-B149-FF9C1E3845D6}" dt="2023-03-24T01:49:36.878" v="7731" actId="27636"/>
          <ac:spMkLst>
            <pc:docMk/>
            <pc:sldMk cId="1276393823" sldId="283"/>
            <ac:spMk id="9" creationId="{E4F43F54-F5B1-4260-A7EE-99E69D9D2A1F}"/>
          </ac:spMkLst>
        </pc:spChg>
        <pc:spChg chg="add del mod">
          <ac:chgData name="张 智" userId="36bdf691fd3510be" providerId="LiveId" clId="{91FD2820-B653-41FE-B149-FF9C1E3845D6}" dt="2023-03-24T01:49:28.202" v="7727" actId="478"/>
          <ac:spMkLst>
            <pc:docMk/>
            <pc:sldMk cId="1276393823" sldId="283"/>
            <ac:spMk id="10" creationId="{71944DBF-E134-4D55-BBFA-DF547E215964}"/>
          </ac:spMkLst>
        </pc:spChg>
        <pc:picChg chg="mod">
          <ac:chgData name="张 智" userId="36bdf691fd3510be" providerId="LiveId" clId="{91FD2820-B653-41FE-B149-FF9C1E3845D6}" dt="2023-03-24T01:48:44.066" v="7720" actId="1076"/>
          <ac:picMkLst>
            <pc:docMk/>
            <pc:sldMk cId="1276393823" sldId="283"/>
            <ac:picMk id="5" creationId="{205359DB-8BB3-45CF-BAEA-AF9D154014B1}"/>
          </ac:picMkLst>
        </pc:picChg>
        <pc:picChg chg="add del mod">
          <ac:chgData name="张 智" userId="36bdf691fd3510be" providerId="LiveId" clId="{91FD2820-B653-41FE-B149-FF9C1E3845D6}" dt="2023-03-23T05:15:38.360" v="5229" actId="478"/>
          <ac:picMkLst>
            <pc:docMk/>
            <pc:sldMk cId="1276393823" sldId="283"/>
            <ac:picMk id="8" creationId="{B09C0877-E805-4486-A99C-20F269E1C3AC}"/>
          </ac:picMkLst>
        </pc:picChg>
        <pc:cxnChg chg="add mod">
          <ac:chgData name="张 智" userId="36bdf691fd3510be" providerId="LiveId" clId="{91FD2820-B653-41FE-B149-FF9C1E3845D6}" dt="2023-03-24T01:48:36.980" v="7717" actId="14100"/>
          <ac:cxnSpMkLst>
            <pc:docMk/>
            <pc:sldMk cId="1276393823" sldId="283"/>
            <ac:cxnSpMk id="11" creationId="{973CA24F-2A0E-4158-9600-D457C7B28FE8}"/>
          </ac:cxnSpMkLst>
        </pc:cxnChg>
        <pc:cxnChg chg="add del mod">
          <ac:chgData name="张 智" userId="36bdf691fd3510be" providerId="LiveId" clId="{91FD2820-B653-41FE-B149-FF9C1E3845D6}" dt="2023-03-24T01:49:30.655" v="7728" actId="478"/>
          <ac:cxnSpMkLst>
            <pc:docMk/>
            <pc:sldMk cId="1276393823" sldId="283"/>
            <ac:cxnSpMk id="12" creationId="{C981842F-FC57-4292-91AB-ED8CF82B8E83}"/>
          </ac:cxnSpMkLst>
        </pc:cxnChg>
      </pc:sldChg>
      <pc:sldChg chg="modSp add mod modNotesTx">
        <pc:chgData name="张 智" userId="36bdf691fd3510be" providerId="LiveId" clId="{91FD2820-B653-41FE-B149-FF9C1E3845D6}" dt="2023-03-24T01:46:12.193" v="7708" actId="20577"/>
        <pc:sldMkLst>
          <pc:docMk/>
          <pc:sldMk cId="2279131706" sldId="284"/>
        </pc:sldMkLst>
        <pc:spChg chg="mod">
          <ac:chgData name="张 智" userId="36bdf691fd3510be" providerId="LiveId" clId="{91FD2820-B653-41FE-B149-FF9C1E3845D6}" dt="2023-03-23T05:46:24.929" v="6004" actId="20577"/>
          <ac:spMkLst>
            <pc:docMk/>
            <pc:sldMk cId="2279131706" sldId="284"/>
            <ac:spMk id="13" creationId="{074204C0-4AFF-4259-B1A9-A6255EA8E0D3}"/>
          </ac:spMkLst>
        </pc:spChg>
      </pc:sldChg>
      <pc:sldChg chg="add del modNotesTx">
        <pc:chgData name="张 智" userId="36bdf691fd3510be" providerId="LiveId" clId="{91FD2820-B653-41FE-B149-FF9C1E3845D6}" dt="2023-03-24T01:45:48.900" v="7681" actId="2696"/>
        <pc:sldMkLst>
          <pc:docMk/>
          <pc:sldMk cId="2231365424" sldId="285"/>
        </pc:sldMkLst>
      </pc:sldChg>
      <pc:sldChg chg="modSp add mod ord modNotesTx">
        <pc:chgData name="张 智" userId="36bdf691fd3510be" providerId="LiveId" clId="{91FD2820-B653-41FE-B149-FF9C1E3845D6}" dt="2023-03-24T01:42:33.109" v="7378" actId="20577"/>
        <pc:sldMkLst>
          <pc:docMk/>
          <pc:sldMk cId="984767141" sldId="286"/>
        </pc:sldMkLst>
        <pc:spChg chg="mod">
          <ac:chgData name="张 智" userId="36bdf691fd3510be" providerId="LiveId" clId="{91FD2820-B653-41FE-B149-FF9C1E3845D6}" dt="2023-03-24T01:19:18.172" v="6975" actId="20577"/>
          <ac:spMkLst>
            <pc:docMk/>
            <pc:sldMk cId="984767141" sldId="286"/>
            <ac:spMk id="13" creationId="{074204C0-4AFF-4259-B1A9-A6255EA8E0D3}"/>
          </ac:spMkLst>
        </pc:spChg>
      </pc:sldChg>
      <pc:sldChg chg="modSp add del mod modNotesTx">
        <pc:chgData name="张 智" userId="36bdf691fd3510be" providerId="LiveId" clId="{91FD2820-B653-41FE-B149-FF9C1E3845D6}" dt="2023-03-24T01:51:41.982" v="7991" actId="20577"/>
        <pc:sldMkLst>
          <pc:docMk/>
          <pc:sldMk cId="4015001549" sldId="287"/>
        </pc:sldMkLst>
        <pc:spChg chg="mod">
          <ac:chgData name="张 智" userId="36bdf691fd3510be" providerId="LiveId" clId="{91FD2820-B653-41FE-B149-FF9C1E3845D6}" dt="2023-03-24T01:51:14.688" v="7895" actId="27636"/>
          <ac:spMkLst>
            <pc:docMk/>
            <pc:sldMk cId="4015001549" sldId="287"/>
            <ac:spMk id="9" creationId="{E4F43F54-F5B1-4260-A7EE-99E69D9D2A1F}"/>
          </ac:spMkLst>
        </pc:spChg>
      </pc:sldChg>
      <pc:sldChg chg="add modNotesTx">
        <pc:chgData name="张 智" userId="36bdf691fd3510be" providerId="LiveId" clId="{91FD2820-B653-41FE-B149-FF9C1E3845D6}" dt="2023-03-24T01:52:47.425" v="8034" actId="20577"/>
        <pc:sldMkLst>
          <pc:docMk/>
          <pc:sldMk cId="1946089673" sldId="288"/>
        </pc:sldMkLst>
      </pc:sldChg>
    </pc:docChg>
  </pc:docChgLst>
  <pc:docChgLst>
    <pc:chgData name="张 智" userId="36bdf691fd3510be" providerId="LiveId" clId="{DEF9B1AC-03A4-4645-B5D9-44517BBD58F4}"/>
    <pc:docChg chg="custSel modSld">
      <pc:chgData name="张 智" userId="36bdf691fd3510be" providerId="LiveId" clId="{DEF9B1AC-03A4-4645-B5D9-44517BBD58F4}" dt="2023-03-26T14:19:11.974" v="520" actId="20577"/>
      <pc:docMkLst>
        <pc:docMk/>
      </pc:docMkLst>
      <pc:sldChg chg="modSp mod modNotesTx">
        <pc:chgData name="张 智" userId="36bdf691fd3510be" providerId="LiveId" clId="{DEF9B1AC-03A4-4645-B5D9-44517BBD58F4}" dt="2023-03-26T14:19:11.974" v="520" actId="20577"/>
        <pc:sldMkLst>
          <pc:docMk/>
          <pc:sldMk cId="2621613821" sldId="257"/>
        </pc:sldMkLst>
        <pc:spChg chg="mod">
          <ac:chgData name="张 智" userId="36bdf691fd3510be" providerId="LiveId" clId="{DEF9B1AC-03A4-4645-B5D9-44517BBD58F4}" dt="2023-03-26T14:18:39.017" v="485" actId="21"/>
          <ac:spMkLst>
            <pc:docMk/>
            <pc:sldMk cId="2621613821" sldId="257"/>
            <ac:spMk id="3" creationId="{EEC31C66-7170-4286-85E0-E9A193076D98}"/>
          </ac:spMkLst>
        </pc:spChg>
      </pc:sldChg>
      <pc:sldChg chg="modNotesTx">
        <pc:chgData name="张 智" userId="36bdf691fd3510be" providerId="LiveId" clId="{DEF9B1AC-03A4-4645-B5D9-44517BBD58F4}" dt="2023-03-26T14:15:24.746" v="192" actId="20577"/>
        <pc:sldMkLst>
          <pc:docMk/>
          <pc:sldMk cId="1317409940" sldId="259"/>
        </pc:sldMkLst>
      </pc:sldChg>
      <pc:sldChg chg="modNotesTx">
        <pc:chgData name="张 智" userId="36bdf691fd3510be" providerId="LiveId" clId="{DEF9B1AC-03A4-4645-B5D9-44517BBD58F4}" dt="2023-03-26T14:16:03.854" v="202" actId="20577"/>
        <pc:sldMkLst>
          <pc:docMk/>
          <pc:sldMk cId="1482136923" sldId="265"/>
        </pc:sldMkLst>
      </pc:sldChg>
      <pc:sldChg chg="modNotesTx">
        <pc:chgData name="张 智" userId="36bdf691fd3510be" providerId="LiveId" clId="{DEF9B1AC-03A4-4645-B5D9-44517BBD58F4}" dt="2023-03-26T14:18:42.526" v="486"/>
        <pc:sldMkLst>
          <pc:docMk/>
          <pc:sldMk cId="1335451130" sldId="270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6D7260-B7E4-B548-BD1F-84ED14536037}" type="datetimeFigureOut">
              <a:rPr lang="en-AU" smtClean="0"/>
              <a:t>25/03/2024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030C05-EF6C-9847-8923-580D76870F8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634092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608381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10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906473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11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649255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12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512272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13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291319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14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53320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15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766511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16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564589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17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995500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18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3984362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19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841604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986879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20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6565472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21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5280423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22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7680598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23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4369643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24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9826240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25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7003624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26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0702282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27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456886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28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4863026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29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679985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4630470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30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4844940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31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1794005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32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4172037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33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5323792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34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701740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35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9435546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36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206678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37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5941752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38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478985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39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122163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7424170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40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517322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41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5789051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42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3640139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43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0475735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44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0766180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45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0474192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46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6412921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47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3814244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48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0134569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49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529703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1606210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50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0820902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51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9974293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52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7786749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53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1550046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54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5709974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55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492914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56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2619021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57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5520387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58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5754054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59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900924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1684803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60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6808852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61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0526490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62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60234584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63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06441756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64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7260659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65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26507853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66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02875522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67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53756076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68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68802364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69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555206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84221452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70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99720274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71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76547429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72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44605757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73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23940596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74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4080905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75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22078422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76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452370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067366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215432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3/25/2024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50906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3/25/2024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51715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3/25/2024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354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3/25/2024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372291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3/25/2024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34648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3/25/2024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95302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3/25/2024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15711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E833E-1B6D-415F-AD29-75AE8C43BD0D}" type="datetime1">
              <a:rPr lang="en-US" smtClean="0"/>
              <a:t>3/25/2024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859670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2596F-08A7-4B70-989A-F2B1CF31E66B}" type="datetime1">
              <a:rPr lang="en-US" smtClean="0"/>
              <a:t>3/25/2024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69926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3/25/2024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91185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3/25/2024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98948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3/25/2024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29889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3/25/2024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15534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3/25/2024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2965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3/25/2024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89861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3/25/2024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45868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3/25/2024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77937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3/25/2024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39898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0" r:id="rId1"/>
    <p:sldLayoutId id="2147483761" r:id="rId2"/>
    <p:sldLayoutId id="2147483762" r:id="rId3"/>
    <p:sldLayoutId id="2147483746" r:id="rId4"/>
    <p:sldLayoutId id="2147483747" r:id="rId5"/>
    <p:sldLayoutId id="2147483748" r:id="rId6"/>
    <p:sldLayoutId id="2147483749" r:id="rId7"/>
    <p:sldLayoutId id="2147483750" r:id="rId8"/>
    <p:sldLayoutId id="2147483751" r:id="rId9"/>
    <p:sldLayoutId id="2147483752" r:id="rId10"/>
    <p:sldLayoutId id="2147483759" r:id="rId11"/>
    <p:sldLayoutId id="2147483753" r:id="rId12"/>
    <p:sldLayoutId id="2147483754" r:id="rId13"/>
    <p:sldLayoutId id="2147483755" r:id="rId14"/>
    <p:sldLayoutId id="2147483756" r:id="rId15"/>
    <p:sldLayoutId id="2147483757" r:id="rId16"/>
    <p:sldLayoutId id="2147483758" r:id="rId17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9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7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5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5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08E16CA-BF32-4E68-AAAF-189A3408C6C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3986" b="1744"/>
          <a:stretch/>
        </p:blipFill>
        <p:spPr>
          <a:xfrm>
            <a:off x="20" y="12202"/>
            <a:ext cx="12191980" cy="6857990"/>
          </a:xfrm>
          <a:prstGeom prst="rect">
            <a:avLst/>
          </a:prstGeom>
        </p:spPr>
      </p:pic>
      <p:sp useBgFill="1">
        <p:nvSpPr>
          <p:cNvPr id="14" name="Freeform 5">
            <a:extLst>
              <a:ext uri="{FF2B5EF4-FFF2-40B4-BE49-F238E27FC236}">
                <a16:creationId xmlns:a16="http://schemas.microsoft.com/office/drawing/2014/main" id="{608EAA06-5488-416B-B2B2-E552130110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271651" y="1762886"/>
            <a:ext cx="7656919" cy="3332229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="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F2B5DE-6445-CC49-9F8E-7C9072991A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80733" y="2562019"/>
            <a:ext cx="7219954" cy="1828801"/>
          </a:xfrm>
        </p:spPr>
        <p:txBody>
          <a:bodyPr>
            <a:normAutofit fontScale="90000"/>
          </a:bodyPr>
          <a:lstStyle/>
          <a:p>
            <a:r>
              <a:rPr lang="en-US" sz="4800" dirty="0"/>
              <a:t>CITS1003 Introduction to Cybersecurity</a:t>
            </a:r>
            <a:br>
              <a:rPr lang="en-US" sz="4800" dirty="0"/>
            </a:br>
            <a:r>
              <a:rPr lang="en-US" sz="4800" dirty="0"/>
              <a:t>[5] Vulnerabilities and Controls exercises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04B053-88E2-6F47-B5CB-F0B21DD687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80733" y="4390818"/>
            <a:ext cx="7219954" cy="104986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20D1FF"/>
                </a:solidFill>
              </a:rPr>
              <a:t>Dr </a:t>
            </a:r>
            <a:r>
              <a:rPr lang="en-US" dirty="0" err="1">
                <a:solidFill>
                  <a:srgbClr val="20D1FF"/>
                </a:solidFill>
              </a:rPr>
              <a:t>Zhi</a:t>
            </a:r>
            <a:r>
              <a:rPr lang="en-US" dirty="0">
                <a:solidFill>
                  <a:srgbClr val="20D1FF"/>
                </a:solidFill>
              </a:rPr>
              <a:t> Zhang</a:t>
            </a:r>
          </a:p>
        </p:txBody>
      </p:sp>
    </p:spTree>
    <p:extLst>
      <p:ext uri="{BB962C8B-B14F-4D97-AF65-F5344CB8AC3E}">
        <p14:creationId xmlns:p14="http://schemas.microsoft.com/office/powerpoint/2010/main" val="10775866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1435D-7AB2-4E7C-8EF1-70FB90F05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0"/>
            <a:ext cx="10353762" cy="1034648"/>
          </a:xfrm>
        </p:spPr>
        <p:txBody>
          <a:bodyPr/>
          <a:lstStyle/>
          <a:p>
            <a:r>
              <a:rPr lang="en-AU" dirty="0"/>
              <a:t>SQLi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9879B6-E764-497C-9358-4E7EA86DF4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8188" y="593222"/>
            <a:ext cx="8970352" cy="882851"/>
          </a:xfrm>
        </p:spPr>
        <p:txBody>
          <a:bodyPr/>
          <a:lstStyle/>
          <a:p>
            <a:r>
              <a:rPr lang="en-AU" sz="2800" dirty="0"/>
              <a:t>How to run the demo</a:t>
            </a:r>
            <a:endParaRPr lang="en-US" sz="2800" dirty="0"/>
          </a:p>
          <a:p>
            <a:endParaRPr lang="en-AU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8379B2-AE89-421E-94BD-7795041161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795" y="1176914"/>
            <a:ext cx="9907383" cy="5296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2199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1435D-7AB2-4E7C-8EF1-70FB90F05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0"/>
            <a:ext cx="10353762" cy="1034648"/>
          </a:xfrm>
        </p:spPr>
        <p:txBody>
          <a:bodyPr/>
          <a:lstStyle/>
          <a:p>
            <a:r>
              <a:rPr lang="en-AU" dirty="0"/>
              <a:t>SQLi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23FE9BF-1B07-4AED-B179-1B62EE49F6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795" y="1683707"/>
            <a:ext cx="9247492" cy="4923760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D0FD7A5-82C4-4688-A6A3-C6ADB8C007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284" y="670461"/>
            <a:ext cx="9210699" cy="1118600"/>
          </a:xfrm>
        </p:spPr>
        <p:txBody>
          <a:bodyPr>
            <a:normAutofit fontScale="92500" lnSpcReduction="10000"/>
          </a:bodyPr>
          <a:lstStyle/>
          <a:p>
            <a:r>
              <a:rPr lang="en-AU" sz="2800" dirty="0"/>
              <a:t>How to run the demo</a:t>
            </a:r>
          </a:p>
          <a:p>
            <a:pPr lvl="1"/>
            <a:r>
              <a:rPr lang="en-AU" sz="2800" dirty="0"/>
              <a:t>For the input box: </a:t>
            </a:r>
            <a:r>
              <a:rPr lang="en-AU" sz="2800" dirty="0">
                <a:solidFill>
                  <a:srgbClr val="FF0000"/>
                </a:solidFill>
              </a:rPr>
              <a:t>2</a:t>
            </a:r>
            <a:endParaRPr lang="en-US" sz="2800" dirty="0">
              <a:solidFill>
                <a:srgbClr val="FF0000"/>
              </a:solidFill>
            </a:endParaRP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2750502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1435D-7AB2-4E7C-8EF1-70FB90F05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0"/>
            <a:ext cx="10353762" cy="1034648"/>
          </a:xfrm>
        </p:spPr>
        <p:txBody>
          <a:bodyPr/>
          <a:lstStyle/>
          <a:p>
            <a:r>
              <a:rPr lang="en-AU" dirty="0"/>
              <a:t>SQLi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17472F-D4B0-4F4C-ACAD-5261A298C3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647" y="1789061"/>
            <a:ext cx="9315593" cy="4700274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48F52E0-6B3E-4ED9-BDD5-2F0F26B3AA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284" y="670461"/>
            <a:ext cx="9210699" cy="1118600"/>
          </a:xfrm>
        </p:spPr>
        <p:txBody>
          <a:bodyPr>
            <a:normAutofit fontScale="92500" lnSpcReduction="10000"/>
          </a:bodyPr>
          <a:lstStyle/>
          <a:p>
            <a:r>
              <a:rPr lang="en-AU" sz="2800" dirty="0"/>
              <a:t>How to run the demo</a:t>
            </a:r>
          </a:p>
          <a:p>
            <a:pPr lvl="1"/>
            <a:r>
              <a:rPr lang="en-AU" sz="2800" dirty="0"/>
              <a:t>For the input box: </a:t>
            </a:r>
            <a:r>
              <a:rPr lang="en-AU" sz="2800" dirty="0">
                <a:solidFill>
                  <a:srgbClr val="FF0000"/>
                </a:solidFill>
              </a:rPr>
              <a:t>1’ or ‘1’ = ‘1</a:t>
            </a:r>
            <a:endParaRPr lang="en-US" sz="2800" dirty="0">
              <a:solidFill>
                <a:srgbClr val="FF0000"/>
              </a:solidFill>
            </a:endParaRP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4007117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1435D-7AB2-4E7C-8EF1-70FB90F05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0"/>
            <a:ext cx="10353762" cy="914441"/>
          </a:xfrm>
        </p:spPr>
        <p:txBody>
          <a:bodyPr/>
          <a:lstStyle/>
          <a:p>
            <a:r>
              <a:rPr lang="en-US" sz="4000" dirty="0"/>
              <a:t>Command Injection</a:t>
            </a:r>
            <a:endParaRPr lang="en-AU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34FDE27-006A-4168-A8DD-253286BC27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284" y="616267"/>
            <a:ext cx="3673797" cy="882851"/>
          </a:xfrm>
        </p:spPr>
        <p:txBody>
          <a:bodyPr/>
          <a:lstStyle/>
          <a:p>
            <a:r>
              <a:rPr lang="en-AU" sz="2800" dirty="0"/>
              <a:t>Demo</a:t>
            </a:r>
            <a:endParaRPr lang="en-US" sz="2800" dirty="0"/>
          </a:p>
          <a:p>
            <a:endParaRPr lang="en-A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BF87B5-BFE5-484D-8B10-F1B5E83CDE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194" y="1357900"/>
            <a:ext cx="9568848" cy="5115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7952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1435D-7AB2-4E7C-8EF1-70FB90F05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0"/>
            <a:ext cx="10353762" cy="954544"/>
          </a:xfrm>
        </p:spPr>
        <p:txBody>
          <a:bodyPr/>
          <a:lstStyle/>
          <a:p>
            <a:r>
              <a:rPr lang="en-AU" dirty="0"/>
              <a:t>SQLi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9879B6-E764-497C-9358-4E7EA86DF4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953" y="696568"/>
            <a:ext cx="10353762" cy="799724"/>
          </a:xfrm>
        </p:spPr>
        <p:txBody>
          <a:bodyPr/>
          <a:lstStyle/>
          <a:p>
            <a:r>
              <a:rPr lang="en-AU" sz="2800" dirty="0"/>
              <a:t>How does SQLi occur?</a:t>
            </a:r>
            <a:endParaRPr lang="en-US" sz="2800" dirty="0"/>
          </a:p>
          <a:p>
            <a:endParaRPr lang="en-A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21E6E4-3848-465F-B3FD-46C1B23FE6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795" y="1357747"/>
            <a:ext cx="10071779" cy="500149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FD883DE-480B-4B56-9842-65D7CA568C2D}"/>
              </a:ext>
            </a:extLst>
          </p:cNvPr>
          <p:cNvCxnSpPr>
            <a:cxnSpLocks/>
          </p:cNvCxnSpPr>
          <p:nvPr/>
        </p:nvCxnSpPr>
        <p:spPr>
          <a:xfrm>
            <a:off x="1745673" y="1965926"/>
            <a:ext cx="3699163" cy="0"/>
          </a:xfrm>
          <a:prstGeom prst="lin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FA0CBE6-2D32-47CF-A224-BFCA6B578D6B}"/>
              </a:ext>
            </a:extLst>
          </p:cNvPr>
          <p:cNvCxnSpPr>
            <a:cxnSpLocks/>
          </p:cNvCxnSpPr>
          <p:nvPr/>
        </p:nvCxnSpPr>
        <p:spPr>
          <a:xfrm>
            <a:off x="1745672" y="2478544"/>
            <a:ext cx="3699163" cy="0"/>
          </a:xfrm>
          <a:prstGeom prst="lin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95106C9-3F46-461B-A8FB-425CA4D7AABD}"/>
              </a:ext>
            </a:extLst>
          </p:cNvPr>
          <p:cNvCxnSpPr>
            <a:cxnSpLocks/>
          </p:cNvCxnSpPr>
          <p:nvPr/>
        </p:nvCxnSpPr>
        <p:spPr>
          <a:xfrm>
            <a:off x="1745673" y="2949599"/>
            <a:ext cx="9105042" cy="0"/>
          </a:xfrm>
          <a:prstGeom prst="lin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07083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1435D-7AB2-4E7C-8EF1-70FB90F05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0"/>
            <a:ext cx="10353762" cy="954544"/>
          </a:xfrm>
        </p:spPr>
        <p:txBody>
          <a:bodyPr/>
          <a:lstStyle/>
          <a:p>
            <a:r>
              <a:rPr lang="en-AU" dirty="0"/>
              <a:t>SQLi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9879B6-E764-497C-9358-4E7EA86DF4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963" y="696568"/>
            <a:ext cx="10353762" cy="799724"/>
          </a:xfrm>
        </p:spPr>
        <p:txBody>
          <a:bodyPr/>
          <a:lstStyle/>
          <a:p>
            <a:r>
              <a:rPr lang="en-AU" sz="2800" dirty="0"/>
              <a:t>Line 3</a:t>
            </a:r>
            <a:endParaRPr lang="en-US" sz="2800" dirty="0"/>
          </a:p>
          <a:p>
            <a:endParaRPr lang="en-AU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3AF21B7-7768-4B00-A160-4A6A573677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953" y="1393136"/>
            <a:ext cx="6626336" cy="799724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074204C0-4AFF-4259-B1A9-A6255EA8E0D3}"/>
              </a:ext>
            </a:extLst>
          </p:cNvPr>
          <p:cNvSpPr txBox="1">
            <a:spLocks/>
          </p:cNvSpPr>
          <p:nvPr/>
        </p:nvSpPr>
        <p:spPr>
          <a:xfrm>
            <a:off x="576962" y="2296015"/>
            <a:ext cx="6546327" cy="4409585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9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7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5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5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AU" sz="2800" dirty="0"/>
              <a:t>First, it is an </a:t>
            </a:r>
            <a:r>
              <a:rPr lang="en-AU" sz="2800" dirty="0">
                <a:solidFill>
                  <a:srgbClr val="FF0000"/>
                </a:solidFill>
              </a:rPr>
              <a:t>if</a:t>
            </a:r>
            <a:r>
              <a:rPr lang="en-AU" sz="2800" dirty="0"/>
              <a:t> statement:</a:t>
            </a:r>
          </a:p>
          <a:p>
            <a:pPr marL="450000" lvl="1" indent="0">
              <a:buNone/>
            </a:pPr>
            <a:r>
              <a:rPr lang="en-AU" sz="2800" dirty="0"/>
              <a:t>1. if (condition) {</a:t>
            </a:r>
          </a:p>
          <a:p>
            <a:pPr marL="450000" lvl="1" indent="0">
              <a:buNone/>
            </a:pPr>
            <a:r>
              <a:rPr lang="en-AU" sz="2800" dirty="0"/>
              <a:t>2.     Code to be executed if condition is true. </a:t>
            </a:r>
          </a:p>
          <a:p>
            <a:pPr marL="450000" lvl="1" indent="0">
              <a:buNone/>
            </a:pPr>
            <a:r>
              <a:rPr lang="en-AU" sz="2800" dirty="0"/>
              <a:t>3. }</a:t>
            </a:r>
          </a:p>
          <a:p>
            <a:pPr marL="450000" lvl="1" indent="0">
              <a:buNone/>
            </a:pPr>
            <a:endParaRPr lang="en-US" sz="2800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120763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1435D-7AB2-4E7C-8EF1-70FB90F05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0"/>
            <a:ext cx="10353762" cy="954544"/>
          </a:xfrm>
        </p:spPr>
        <p:txBody>
          <a:bodyPr/>
          <a:lstStyle/>
          <a:p>
            <a:r>
              <a:rPr lang="en-AU" dirty="0"/>
              <a:t>SQLi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9879B6-E764-497C-9358-4E7EA86DF4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963" y="696568"/>
            <a:ext cx="10353762" cy="799724"/>
          </a:xfrm>
        </p:spPr>
        <p:txBody>
          <a:bodyPr/>
          <a:lstStyle/>
          <a:p>
            <a:r>
              <a:rPr lang="en-AU" sz="2800" dirty="0"/>
              <a:t>Line 3</a:t>
            </a:r>
            <a:endParaRPr lang="en-US" sz="2800" dirty="0"/>
          </a:p>
          <a:p>
            <a:endParaRPr lang="en-AU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3AF21B7-7768-4B00-A160-4A6A573677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953" y="1393136"/>
            <a:ext cx="6626336" cy="799724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074204C0-4AFF-4259-B1A9-A6255EA8E0D3}"/>
              </a:ext>
            </a:extLst>
          </p:cNvPr>
          <p:cNvSpPr txBox="1">
            <a:spLocks/>
          </p:cNvSpPr>
          <p:nvPr/>
        </p:nvSpPr>
        <p:spPr>
          <a:xfrm>
            <a:off x="576962" y="2296015"/>
            <a:ext cx="6546327" cy="4409585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9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7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5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5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AU" sz="2800" dirty="0"/>
              <a:t>First, it is an </a:t>
            </a:r>
            <a:r>
              <a:rPr lang="en-AU" sz="2800" dirty="0">
                <a:solidFill>
                  <a:srgbClr val="FF0000"/>
                </a:solidFill>
              </a:rPr>
              <a:t>if</a:t>
            </a:r>
            <a:r>
              <a:rPr lang="en-AU" sz="2800" dirty="0"/>
              <a:t> statement:</a:t>
            </a:r>
          </a:p>
          <a:p>
            <a:pPr marL="450000" lvl="1" indent="0">
              <a:buNone/>
            </a:pPr>
            <a:r>
              <a:rPr lang="en-AU" sz="2800" dirty="0"/>
              <a:t>1. if (condition) {</a:t>
            </a:r>
          </a:p>
          <a:p>
            <a:pPr marL="450000" lvl="1" indent="0">
              <a:buNone/>
            </a:pPr>
            <a:r>
              <a:rPr lang="en-AU" sz="2800" dirty="0"/>
              <a:t>2.     Code to be executed if condition is true. </a:t>
            </a:r>
          </a:p>
          <a:p>
            <a:pPr marL="450000" lvl="1" indent="0">
              <a:buNone/>
            </a:pPr>
            <a:r>
              <a:rPr lang="en-AU" sz="2800" dirty="0"/>
              <a:t>3. }</a:t>
            </a:r>
          </a:p>
          <a:p>
            <a:pPr marL="450000" lvl="1" indent="0">
              <a:buNone/>
            </a:pPr>
            <a:endParaRPr lang="en-US" sz="2800" dirty="0"/>
          </a:p>
          <a:p>
            <a:endParaRPr lang="en-AU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13775F1-B3D0-4D96-A4B5-CFEE30D4D86B}"/>
              </a:ext>
            </a:extLst>
          </p:cNvPr>
          <p:cNvSpPr txBox="1">
            <a:spLocks/>
          </p:cNvSpPr>
          <p:nvPr/>
        </p:nvSpPr>
        <p:spPr>
          <a:xfrm>
            <a:off x="7123289" y="2201320"/>
            <a:ext cx="4491749" cy="4409585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9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7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5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5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450000" lvl="1" indent="0">
              <a:buNone/>
            </a:pPr>
            <a:r>
              <a:rPr lang="en-AU" sz="2800" dirty="0"/>
              <a:t>e.g., </a:t>
            </a:r>
          </a:p>
          <a:p>
            <a:pPr marL="450000" lvl="1" indent="0">
              <a:buNone/>
            </a:pPr>
            <a:r>
              <a:rPr lang="en-US" sz="2800" dirty="0"/>
              <a:t>1. $test = "30";</a:t>
            </a:r>
          </a:p>
          <a:p>
            <a:pPr marL="450000" lvl="1" indent="0">
              <a:buNone/>
            </a:pPr>
            <a:r>
              <a:rPr lang="en-US" sz="2800" dirty="0"/>
              <a:t>2. if ($test &gt; "29") {</a:t>
            </a:r>
          </a:p>
          <a:p>
            <a:pPr marL="450000" lvl="1" indent="0">
              <a:buNone/>
            </a:pPr>
            <a:r>
              <a:rPr lang="en-US" sz="2800" dirty="0"/>
              <a:t>3. 	   echo "hello world";</a:t>
            </a:r>
          </a:p>
          <a:p>
            <a:pPr marL="450000" lvl="1" indent="0">
              <a:buNone/>
            </a:pPr>
            <a:r>
              <a:rPr lang="en-US" sz="2800" dirty="0"/>
              <a:t>4. }</a:t>
            </a:r>
          </a:p>
          <a:p>
            <a:pPr marL="450000" lvl="1" indent="0">
              <a:buNone/>
            </a:pPr>
            <a:endParaRPr lang="en-US" sz="2800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628566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1435D-7AB2-4E7C-8EF1-70FB90F05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0"/>
            <a:ext cx="10353762" cy="954544"/>
          </a:xfrm>
        </p:spPr>
        <p:txBody>
          <a:bodyPr/>
          <a:lstStyle/>
          <a:p>
            <a:r>
              <a:rPr lang="en-AU" dirty="0"/>
              <a:t>SQLi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9879B6-E764-497C-9358-4E7EA86DF4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963" y="696568"/>
            <a:ext cx="10353762" cy="799724"/>
          </a:xfrm>
        </p:spPr>
        <p:txBody>
          <a:bodyPr/>
          <a:lstStyle/>
          <a:p>
            <a:r>
              <a:rPr lang="en-AU" sz="2800" dirty="0"/>
              <a:t>Line 3</a:t>
            </a:r>
            <a:endParaRPr lang="en-US" sz="2800" dirty="0"/>
          </a:p>
          <a:p>
            <a:endParaRPr lang="en-AU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3AF21B7-7768-4B00-A160-4A6A573677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953" y="1393136"/>
            <a:ext cx="6626336" cy="799724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074204C0-4AFF-4259-B1A9-A6255EA8E0D3}"/>
              </a:ext>
            </a:extLst>
          </p:cNvPr>
          <p:cNvSpPr txBox="1">
            <a:spLocks/>
          </p:cNvSpPr>
          <p:nvPr/>
        </p:nvSpPr>
        <p:spPr>
          <a:xfrm>
            <a:off x="576963" y="2296015"/>
            <a:ext cx="10353762" cy="3990485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9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7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5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5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AU" sz="2800" dirty="0"/>
              <a:t>First, it is an </a:t>
            </a:r>
            <a:r>
              <a:rPr lang="en-AU" sz="2800" dirty="0">
                <a:solidFill>
                  <a:srgbClr val="FF0000"/>
                </a:solidFill>
              </a:rPr>
              <a:t>if</a:t>
            </a:r>
            <a:r>
              <a:rPr lang="en-AU" sz="2800" dirty="0"/>
              <a:t> statement:</a:t>
            </a:r>
          </a:p>
          <a:p>
            <a:pPr marL="450000" lvl="1" indent="0">
              <a:buNone/>
            </a:pPr>
            <a:r>
              <a:rPr lang="en-AU" sz="2800" dirty="0"/>
              <a:t>1. if (condition) {</a:t>
            </a:r>
          </a:p>
          <a:p>
            <a:pPr marL="450000" lvl="1" indent="0">
              <a:buNone/>
            </a:pPr>
            <a:r>
              <a:rPr lang="en-AU" sz="2800" dirty="0"/>
              <a:t>2.     Code to be executed if condition is true. </a:t>
            </a:r>
          </a:p>
          <a:p>
            <a:pPr marL="450000" lvl="1" indent="0">
              <a:buNone/>
            </a:pPr>
            <a:r>
              <a:rPr lang="en-AU" sz="2800" dirty="0"/>
              <a:t>3. }</a:t>
            </a:r>
          </a:p>
          <a:p>
            <a:pPr marL="450000" lvl="1" indent="0">
              <a:buNone/>
            </a:pPr>
            <a:endParaRPr lang="en-AU" sz="2800" dirty="0"/>
          </a:p>
          <a:p>
            <a:pPr marL="450000" lvl="1" indent="0">
              <a:buNone/>
            </a:pPr>
            <a:r>
              <a:rPr lang="en-AU" sz="2800" dirty="0"/>
              <a:t>condition: </a:t>
            </a:r>
            <a:r>
              <a:rPr lang="en-AU" sz="2800" dirty="0" err="1">
                <a:solidFill>
                  <a:srgbClr val="FF0000"/>
                </a:solidFill>
              </a:rPr>
              <a:t>isset</a:t>
            </a:r>
            <a:r>
              <a:rPr lang="en-AU" sz="2800" dirty="0">
                <a:solidFill>
                  <a:srgbClr val="FF0000"/>
                </a:solidFill>
              </a:rPr>
              <a:t>(): </a:t>
            </a:r>
            <a:endParaRPr lang="en-AU" sz="2800" dirty="0"/>
          </a:p>
          <a:p>
            <a:pPr marL="450000" lvl="1" indent="0">
              <a:buNone/>
            </a:pPr>
            <a:endParaRPr lang="en-US" sz="2800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5093538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1435D-7AB2-4E7C-8EF1-70FB90F05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1840" y="0"/>
            <a:ext cx="10353762" cy="954544"/>
          </a:xfrm>
        </p:spPr>
        <p:txBody>
          <a:bodyPr/>
          <a:lstStyle/>
          <a:p>
            <a:r>
              <a:rPr lang="en-AU" dirty="0"/>
              <a:t>SQLi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9879B6-E764-497C-9358-4E7EA86DF4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3157" y="696568"/>
            <a:ext cx="10353762" cy="799724"/>
          </a:xfrm>
        </p:spPr>
        <p:txBody>
          <a:bodyPr/>
          <a:lstStyle/>
          <a:p>
            <a:r>
              <a:rPr lang="en-AU" sz="2800" dirty="0"/>
              <a:t>Line 3</a:t>
            </a:r>
            <a:endParaRPr lang="en-US" sz="2800" dirty="0"/>
          </a:p>
          <a:p>
            <a:endParaRPr lang="en-AU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3AF21B7-7768-4B00-A160-4A6A573677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353" y="1393136"/>
            <a:ext cx="6626336" cy="799724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074204C0-4AFF-4259-B1A9-A6255EA8E0D3}"/>
              </a:ext>
            </a:extLst>
          </p:cNvPr>
          <p:cNvSpPr txBox="1">
            <a:spLocks/>
          </p:cNvSpPr>
          <p:nvPr/>
        </p:nvSpPr>
        <p:spPr>
          <a:xfrm>
            <a:off x="283157" y="2420193"/>
            <a:ext cx="11615038" cy="3990485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9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7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5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5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AU" sz="2800" dirty="0" err="1">
                <a:solidFill>
                  <a:srgbClr val="FF0000"/>
                </a:solidFill>
              </a:rPr>
              <a:t>isset</a:t>
            </a:r>
            <a:r>
              <a:rPr lang="en-AU" sz="2800" dirty="0">
                <a:solidFill>
                  <a:srgbClr val="FF0000"/>
                </a:solidFill>
              </a:rPr>
              <a:t>($var): </a:t>
            </a:r>
            <a:r>
              <a:rPr lang="en-AU" sz="2800" dirty="0"/>
              <a:t>a function that </a:t>
            </a:r>
            <a:r>
              <a:rPr lang="en-US" sz="2800" dirty="0"/>
              <a:t>checks whether the value of </a:t>
            </a:r>
            <a:r>
              <a:rPr lang="en-US" sz="2800" dirty="0">
                <a:solidFill>
                  <a:srgbClr val="FF0000"/>
                </a:solidFill>
              </a:rPr>
              <a:t>$var </a:t>
            </a:r>
            <a:r>
              <a:rPr lang="en-US" sz="2800" dirty="0"/>
              <a:t>exists. If yes, it returns true, or false otherwise.</a:t>
            </a:r>
            <a:r>
              <a:rPr lang="en-AU" sz="2800" dirty="0"/>
              <a:t> </a:t>
            </a:r>
          </a:p>
          <a:p>
            <a:r>
              <a:rPr lang="en-AU" sz="2800" dirty="0"/>
              <a:t>What is a function? A block of code that implements a specific task.</a:t>
            </a:r>
          </a:p>
        </p:txBody>
      </p:sp>
    </p:spTree>
    <p:extLst>
      <p:ext uri="{BB962C8B-B14F-4D97-AF65-F5344CB8AC3E}">
        <p14:creationId xmlns:p14="http://schemas.microsoft.com/office/powerpoint/2010/main" val="9847671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1435D-7AB2-4E7C-8EF1-70FB90F05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1840" y="0"/>
            <a:ext cx="10353762" cy="954544"/>
          </a:xfrm>
        </p:spPr>
        <p:txBody>
          <a:bodyPr/>
          <a:lstStyle/>
          <a:p>
            <a:r>
              <a:rPr lang="en-AU" dirty="0"/>
              <a:t>SQLi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9879B6-E764-497C-9358-4E7EA86DF4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3157" y="696568"/>
            <a:ext cx="10353762" cy="799724"/>
          </a:xfrm>
        </p:spPr>
        <p:txBody>
          <a:bodyPr/>
          <a:lstStyle/>
          <a:p>
            <a:r>
              <a:rPr lang="en-AU" sz="2800" dirty="0"/>
              <a:t>Line 3</a:t>
            </a:r>
            <a:endParaRPr lang="en-US" sz="2800" dirty="0"/>
          </a:p>
          <a:p>
            <a:endParaRPr lang="en-AU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3AF21B7-7768-4B00-A160-4A6A573677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353" y="1393136"/>
            <a:ext cx="6626336" cy="799724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074204C0-4AFF-4259-B1A9-A6255EA8E0D3}"/>
              </a:ext>
            </a:extLst>
          </p:cNvPr>
          <p:cNvSpPr txBox="1">
            <a:spLocks/>
          </p:cNvSpPr>
          <p:nvPr/>
        </p:nvSpPr>
        <p:spPr>
          <a:xfrm>
            <a:off x="283157" y="2420193"/>
            <a:ext cx="11615038" cy="3990485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9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7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5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5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AU" sz="2800" dirty="0" err="1">
                <a:solidFill>
                  <a:srgbClr val="FF0000"/>
                </a:solidFill>
              </a:rPr>
              <a:t>isset</a:t>
            </a:r>
            <a:r>
              <a:rPr lang="en-AU" sz="2800" dirty="0">
                <a:solidFill>
                  <a:srgbClr val="FF0000"/>
                </a:solidFill>
              </a:rPr>
              <a:t>($var): </a:t>
            </a:r>
            <a:r>
              <a:rPr lang="en-AU" sz="2800" dirty="0"/>
              <a:t>a function that </a:t>
            </a:r>
            <a:r>
              <a:rPr lang="en-US" sz="2800" dirty="0"/>
              <a:t>checks whether the value of </a:t>
            </a:r>
            <a:r>
              <a:rPr lang="en-US" sz="2800" dirty="0">
                <a:solidFill>
                  <a:srgbClr val="FF0000"/>
                </a:solidFill>
              </a:rPr>
              <a:t>$var </a:t>
            </a:r>
            <a:r>
              <a:rPr lang="en-US" sz="2800" dirty="0"/>
              <a:t>exists. If yes, it returns true, or false otherwise.</a:t>
            </a:r>
            <a:r>
              <a:rPr lang="en-AU" sz="2800" dirty="0"/>
              <a:t> </a:t>
            </a:r>
          </a:p>
          <a:p>
            <a:r>
              <a:rPr lang="en-AU" sz="2800" dirty="0"/>
              <a:t>What is a function? A block of code that implements a specific task.</a:t>
            </a:r>
          </a:p>
          <a:p>
            <a:pPr marL="450000" lvl="1" indent="0">
              <a:buNone/>
            </a:pPr>
            <a:r>
              <a:rPr lang="en-AU" sz="2800" dirty="0"/>
              <a:t>e.g., function name($</a:t>
            </a:r>
            <a:r>
              <a:rPr lang="en-AU" sz="2800" dirty="0" err="1"/>
              <a:t>fname</a:t>
            </a:r>
            <a:r>
              <a:rPr lang="en-AU" sz="2800" dirty="0"/>
              <a:t>) {</a:t>
            </a:r>
            <a:br>
              <a:rPr lang="en-AU" sz="2800" dirty="0"/>
            </a:br>
            <a:r>
              <a:rPr lang="en-AU" sz="2800" dirty="0"/>
              <a:t>      echo "$</a:t>
            </a:r>
            <a:r>
              <a:rPr lang="en-AU" sz="2800" dirty="0" err="1"/>
              <a:t>fname</a:t>
            </a:r>
            <a:r>
              <a:rPr lang="en-AU" sz="2800" dirty="0"/>
              <a:t> says: hello world";</a:t>
            </a:r>
            <a:br>
              <a:rPr lang="en-AU" sz="2800" dirty="0"/>
            </a:br>
            <a:r>
              <a:rPr lang="en-AU" sz="2800" dirty="0"/>
              <a:t>}</a:t>
            </a:r>
            <a:br>
              <a:rPr lang="en-AU" sz="2800" dirty="0"/>
            </a:br>
            <a:r>
              <a:rPr lang="en-AU" sz="2800" dirty="0"/>
              <a:t>name(“Alice"); </a:t>
            </a:r>
          </a:p>
        </p:txBody>
      </p:sp>
    </p:spTree>
    <p:extLst>
      <p:ext uri="{BB962C8B-B14F-4D97-AF65-F5344CB8AC3E}">
        <p14:creationId xmlns:p14="http://schemas.microsoft.com/office/powerpoint/2010/main" val="37461157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F3567-5243-45BC-9C25-261D8502AD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3552" y="884464"/>
            <a:ext cx="10353762" cy="4716236"/>
          </a:xfrm>
        </p:spPr>
        <p:txBody>
          <a:bodyPr>
            <a:normAutofit/>
          </a:bodyPr>
          <a:lstStyle/>
          <a:p>
            <a:r>
              <a:rPr lang="en-AU" sz="2800" dirty="0"/>
              <a:t>DVWA (Damn Vulnerable Web Application)</a:t>
            </a:r>
          </a:p>
          <a:p>
            <a:r>
              <a:rPr lang="en-AU" sz="2800" dirty="0"/>
              <a:t>Popular Web Attacks</a:t>
            </a:r>
          </a:p>
          <a:p>
            <a:pPr lvl="1"/>
            <a:r>
              <a:rPr lang="en-AU" sz="2800" dirty="0"/>
              <a:t>SQLi (SQL injection)</a:t>
            </a:r>
          </a:p>
          <a:p>
            <a:pPr lvl="1"/>
            <a:r>
              <a:rPr lang="en-AU" sz="2800" dirty="0"/>
              <a:t>Command Injection</a:t>
            </a:r>
          </a:p>
          <a:p>
            <a:pPr lvl="1"/>
            <a:r>
              <a:rPr lang="en-AU" sz="2800" dirty="0"/>
              <a:t>XSS (Cross Site Scripting)</a:t>
            </a:r>
          </a:p>
          <a:p>
            <a:pPr lvl="1"/>
            <a:endParaRPr lang="en-AU" sz="2800" dirty="0"/>
          </a:p>
        </p:txBody>
      </p:sp>
    </p:spTree>
    <p:extLst>
      <p:ext uri="{BB962C8B-B14F-4D97-AF65-F5344CB8AC3E}">
        <p14:creationId xmlns:p14="http://schemas.microsoft.com/office/powerpoint/2010/main" val="13174099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1435D-7AB2-4E7C-8EF1-70FB90F05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1840" y="0"/>
            <a:ext cx="10353762" cy="954544"/>
          </a:xfrm>
        </p:spPr>
        <p:txBody>
          <a:bodyPr/>
          <a:lstStyle/>
          <a:p>
            <a:r>
              <a:rPr lang="en-AU" dirty="0"/>
              <a:t>SQLi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9879B6-E764-497C-9358-4E7EA86DF4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3157" y="696568"/>
            <a:ext cx="10353762" cy="799724"/>
          </a:xfrm>
        </p:spPr>
        <p:txBody>
          <a:bodyPr/>
          <a:lstStyle/>
          <a:p>
            <a:r>
              <a:rPr lang="en-AU" sz="2800" dirty="0"/>
              <a:t>Line 3</a:t>
            </a:r>
            <a:endParaRPr lang="en-US" sz="2800" dirty="0"/>
          </a:p>
          <a:p>
            <a:endParaRPr lang="en-AU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3AF21B7-7768-4B00-A160-4A6A573677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353" y="1393136"/>
            <a:ext cx="6626336" cy="799724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074204C0-4AFF-4259-B1A9-A6255EA8E0D3}"/>
              </a:ext>
            </a:extLst>
          </p:cNvPr>
          <p:cNvSpPr txBox="1">
            <a:spLocks/>
          </p:cNvSpPr>
          <p:nvPr/>
        </p:nvSpPr>
        <p:spPr>
          <a:xfrm>
            <a:off x="283157" y="2401986"/>
            <a:ext cx="11615038" cy="3990485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9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7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5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5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AU" sz="2800" dirty="0"/>
              <a:t>If </a:t>
            </a:r>
            <a:r>
              <a:rPr lang="en-AU" sz="2800" dirty="0" err="1">
                <a:solidFill>
                  <a:srgbClr val="FF0000"/>
                </a:solidFill>
              </a:rPr>
              <a:t>isset</a:t>
            </a:r>
            <a:r>
              <a:rPr lang="en-AU" sz="2800" dirty="0">
                <a:solidFill>
                  <a:srgbClr val="FF0000"/>
                </a:solidFill>
              </a:rPr>
              <a:t> </a:t>
            </a:r>
            <a:r>
              <a:rPr lang="en-AU" sz="2800" dirty="0"/>
              <a:t>returns true, then the condition for the </a:t>
            </a:r>
            <a:r>
              <a:rPr lang="en-AU" sz="2800" dirty="0">
                <a:solidFill>
                  <a:srgbClr val="FF0000"/>
                </a:solidFill>
              </a:rPr>
              <a:t>if</a:t>
            </a:r>
            <a:r>
              <a:rPr lang="en-AU" sz="2800" dirty="0"/>
              <a:t> statement is true:</a:t>
            </a:r>
          </a:p>
          <a:p>
            <a:pPr marL="450000" lvl="1" indent="0">
              <a:buNone/>
            </a:pPr>
            <a:r>
              <a:rPr lang="en-AU" sz="2800" dirty="0">
                <a:solidFill>
                  <a:srgbClr val="FF0000"/>
                </a:solidFill>
              </a:rPr>
              <a:t>$_REQUEST: </a:t>
            </a:r>
            <a:r>
              <a:rPr lang="en-US" sz="2800" dirty="0"/>
              <a:t>a pre-defined variable storing values of multiple keys, such as ‘Submit’.</a:t>
            </a:r>
          </a:p>
          <a:p>
            <a:pPr marL="450000" lvl="1" indent="0">
              <a:buNone/>
            </a:pPr>
            <a:r>
              <a:rPr lang="en-US" sz="2800" dirty="0"/>
              <a:t>e.g., Given $names = [‘Alice’ =&gt; 0, ‘Bob’ =&gt; 50, ‘Eavesdropper’ =&gt; 100];</a:t>
            </a:r>
          </a:p>
          <a:p>
            <a:pPr marL="450000" lvl="1" indent="0">
              <a:buNone/>
            </a:pPr>
            <a:r>
              <a:rPr lang="en-US" sz="2800" dirty="0"/>
              <a:t>      $names[‘Alice’]?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1883734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1435D-7AB2-4E7C-8EF1-70FB90F05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1840" y="0"/>
            <a:ext cx="10353762" cy="954544"/>
          </a:xfrm>
        </p:spPr>
        <p:txBody>
          <a:bodyPr/>
          <a:lstStyle/>
          <a:p>
            <a:r>
              <a:rPr lang="en-AU" dirty="0"/>
              <a:t>SQLi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9879B6-E764-497C-9358-4E7EA86DF4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3157" y="696568"/>
            <a:ext cx="10353762" cy="799724"/>
          </a:xfrm>
        </p:spPr>
        <p:txBody>
          <a:bodyPr/>
          <a:lstStyle/>
          <a:p>
            <a:r>
              <a:rPr lang="en-AU" sz="2800" dirty="0"/>
              <a:t>Line 3</a:t>
            </a:r>
            <a:endParaRPr lang="en-US" sz="2800" dirty="0"/>
          </a:p>
          <a:p>
            <a:endParaRPr lang="en-AU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3AF21B7-7768-4B00-A160-4A6A573677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353" y="1393136"/>
            <a:ext cx="6626336" cy="799724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074204C0-4AFF-4259-B1A9-A6255EA8E0D3}"/>
              </a:ext>
            </a:extLst>
          </p:cNvPr>
          <p:cNvSpPr txBox="1">
            <a:spLocks/>
          </p:cNvSpPr>
          <p:nvPr/>
        </p:nvSpPr>
        <p:spPr>
          <a:xfrm>
            <a:off x="283157" y="2420193"/>
            <a:ext cx="11615038" cy="3990485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9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7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5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5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AU" sz="2800" dirty="0">
                <a:solidFill>
                  <a:srgbClr val="FF0000"/>
                </a:solidFill>
              </a:rPr>
              <a:t>$_REQUEST[ ‘Submit’ ]</a:t>
            </a:r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dirty="0"/>
              <a:t>is the value of the ‘Submit’ key. </a:t>
            </a:r>
          </a:p>
          <a:p>
            <a:pPr marL="36900" indent="0">
              <a:buNone/>
            </a:pPr>
            <a:r>
              <a:rPr lang="en-US" sz="2800" dirty="0"/>
              <a:t>  What is the value of the ‘Submit’ key?</a:t>
            </a:r>
          </a:p>
          <a:p>
            <a:endParaRPr lang="en-US" sz="2800" dirty="0"/>
          </a:p>
          <a:p>
            <a:pPr marL="450000" lvl="1" indent="0">
              <a:buNone/>
            </a:pPr>
            <a:endParaRPr lang="en-US" sz="2800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2791317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1435D-7AB2-4E7C-8EF1-70FB90F05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484" y="-80329"/>
            <a:ext cx="10353762" cy="1034648"/>
          </a:xfrm>
        </p:spPr>
        <p:txBody>
          <a:bodyPr/>
          <a:lstStyle/>
          <a:p>
            <a:r>
              <a:rPr lang="en-AU" dirty="0"/>
              <a:t>SQLi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5359DB-8BB3-45CF-BAEA-AF9D154014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484" y="900704"/>
            <a:ext cx="10088383" cy="3682586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4F43F54-F5B1-4260-A7EE-99E69D9D2A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4" y="4945274"/>
            <a:ext cx="10353762" cy="1484000"/>
          </a:xfrm>
        </p:spPr>
        <p:txBody>
          <a:bodyPr>
            <a:normAutofit/>
          </a:bodyPr>
          <a:lstStyle/>
          <a:p>
            <a:r>
              <a:rPr lang="en-AU" sz="2800" dirty="0">
                <a:solidFill>
                  <a:srgbClr val="FF0000"/>
                </a:solidFill>
              </a:rPr>
              <a:t>$_REQUEST[ ‘Submit’ ] </a:t>
            </a:r>
            <a:r>
              <a:rPr lang="en-AU" sz="2800" dirty="0"/>
              <a:t>returns the input after clicking ‘Submit’</a:t>
            </a:r>
          </a:p>
          <a:p>
            <a:endParaRPr lang="en-AU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73CA24F-2A0E-4158-9600-D457C7B28FE8}"/>
              </a:ext>
            </a:extLst>
          </p:cNvPr>
          <p:cNvCxnSpPr>
            <a:cxnSpLocks/>
          </p:cNvCxnSpPr>
          <p:nvPr/>
        </p:nvCxnSpPr>
        <p:spPr>
          <a:xfrm>
            <a:off x="5859624" y="2596896"/>
            <a:ext cx="315398" cy="242666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54D490E3-9CE5-4B3D-9453-052AAFF4456E}"/>
              </a:ext>
            </a:extLst>
          </p:cNvPr>
          <p:cNvSpPr/>
          <p:nvPr/>
        </p:nvSpPr>
        <p:spPr>
          <a:xfrm>
            <a:off x="4791456" y="1755648"/>
            <a:ext cx="1956816" cy="8412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763938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1435D-7AB2-4E7C-8EF1-70FB90F05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484" y="-80329"/>
            <a:ext cx="10353762" cy="1034648"/>
          </a:xfrm>
        </p:spPr>
        <p:txBody>
          <a:bodyPr/>
          <a:lstStyle/>
          <a:p>
            <a:r>
              <a:rPr lang="en-AU" dirty="0"/>
              <a:t>SQLi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5359DB-8BB3-45CF-BAEA-AF9D154014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484" y="900704"/>
            <a:ext cx="10088383" cy="3682586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4F43F54-F5B1-4260-A7EE-99E69D9D2A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4" y="4945274"/>
            <a:ext cx="10353762" cy="1484000"/>
          </a:xfrm>
        </p:spPr>
        <p:txBody>
          <a:bodyPr>
            <a:normAutofit/>
          </a:bodyPr>
          <a:lstStyle/>
          <a:p>
            <a:r>
              <a:rPr lang="en-AU" sz="2800" dirty="0">
                <a:solidFill>
                  <a:srgbClr val="FF0000"/>
                </a:solidFill>
              </a:rPr>
              <a:t>$_REQUEST[ ‘Submit’ ] </a:t>
            </a:r>
            <a:r>
              <a:rPr lang="en-AU" sz="2800" dirty="0"/>
              <a:t>returns the input after clicking ‘Submit’</a:t>
            </a:r>
          </a:p>
          <a:p>
            <a:endParaRPr lang="en-AU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73CA24F-2A0E-4158-9600-D457C7B28FE8}"/>
              </a:ext>
            </a:extLst>
          </p:cNvPr>
          <p:cNvCxnSpPr>
            <a:cxnSpLocks/>
          </p:cNvCxnSpPr>
          <p:nvPr/>
        </p:nvCxnSpPr>
        <p:spPr>
          <a:xfrm>
            <a:off x="5859624" y="2596896"/>
            <a:ext cx="315398" cy="242666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51C655FA-7FD3-437F-A26A-8AC264EB67D7}"/>
              </a:ext>
            </a:extLst>
          </p:cNvPr>
          <p:cNvSpPr/>
          <p:nvPr/>
        </p:nvSpPr>
        <p:spPr>
          <a:xfrm>
            <a:off x="8211312" y="3429000"/>
            <a:ext cx="1865376" cy="59436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4D490E3-9CE5-4B3D-9453-052AAFF4456E}"/>
              </a:ext>
            </a:extLst>
          </p:cNvPr>
          <p:cNvSpPr/>
          <p:nvPr/>
        </p:nvSpPr>
        <p:spPr>
          <a:xfrm>
            <a:off x="4791456" y="1755648"/>
            <a:ext cx="1956816" cy="8412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1944DBF-E134-4D55-BBFA-DF547E215964}"/>
              </a:ext>
            </a:extLst>
          </p:cNvPr>
          <p:cNvSpPr/>
          <p:nvPr/>
        </p:nvSpPr>
        <p:spPr>
          <a:xfrm>
            <a:off x="7676535" y="3182112"/>
            <a:ext cx="2941701" cy="10346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981842F-FC57-4292-91AB-ED8CF82B8E83}"/>
              </a:ext>
            </a:extLst>
          </p:cNvPr>
          <p:cNvCxnSpPr>
            <a:cxnSpLocks/>
            <a:stCxn id="10" idx="3"/>
          </p:cNvCxnSpPr>
          <p:nvPr/>
        </p:nvCxnSpPr>
        <p:spPr>
          <a:xfrm flipH="1">
            <a:off x="6175022" y="4065239"/>
            <a:ext cx="1932315" cy="84124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50015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1435D-7AB2-4E7C-8EF1-70FB90F05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484" y="-80329"/>
            <a:ext cx="10353762" cy="1034648"/>
          </a:xfrm>
        </p:spPr>
        <p:txBody>
          <a:bodyPr/>
          <a:lstStyle/>
          <a:p>
            <a:r>
              <a:rPr lang="en-AU" dirty="0"/>
              <a:t>SQLi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5359DB-8BB3-45CF-BAEA-AF9D154014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484" y="787400"/>
            <a:ext cx="10088383" cy="3795890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4F43F54-F5B1-4260-A7EE-99E69D9D2A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0715" y="4854778"/>
            <a:ext cx="10770206" cy="1839718"/>
          </a:xfrm>
        </p:spPr>
        <p:txBody>
          <a:bodyPr>
            <a:normAutofit fontScale="85000" lnSpcReduction="10000"/>
          </a:bodyPr>
          <a:lstStyle/>
          <a:p>
            <a:r>
              <a:rPr lang="en-AU" sz="2800" dirty="0">
                <a:solidFill>
                  <a:srgbClr val="FF0000"/>
                </a:solidFill>
              </a:rPr>
              <a:t>$_REQUEST[ ‘Submit’ ] </a:t>
            </a:r>
            <a:r>
              <a:rPr lang="en-AU" sz="2800" dirty="0"/>
              <a:t>returns the input value after clicking ‘Submit’</a:t>
            </a:r>
          </a:p>
          <a:p>
            <a:r>
              <a:rPr lang="en-US" sz="2800" dirty="0" err="1">
                <a:solidFill>
                  <a:srgbClr val="FF0000"/>
                </a:solidFill>
              </a:rPr>
              <a:t>isset</a:t>
            </a:r>
            <a:r>
              <a:rPr lang="en-US" sz="2800" dirty="0">
                <a:solidFill>
                  <a:srgbClr val="FF0000"/>
                </a:solidFill>
              </a:rPr>
              <a:t>(</a:t>
            </a:r>
            <a:r>
              <a:rPr lang="en-AU" sz="2800" dirty="0">
                <a:solidFill>
                  <a:srgbClr val="FF0000"/>
                </a:solidFill>
              </a:rPr>
              <a:t>$_REQUEST[ ‘Submit’ ]</a:t>
            </a:r>
            <a:r>
              <a:rPr lang="en-US" sz="2800" dirty="0">
                <a:solidFill>
                  <a:srgbClr val="FF0000"/>
                </a:solidFill>
              </a:rPr>
              <a:t>)</a:t>
            </a:r>
            <a:r>
              <a:rPr lang="en-US" sz="2800" dirty="0"/>
              <a:t> returns true if </a:t>
            </a:r>
            <a:r>
              <a:rPr lang="en-AU" sz="2800" dirty="0">
                <a:solidFill>
                  <a:srgbClr val="FF0000"/>
                </a:solidFill>
              </a:rPr>
              <a:t>$_REQUEST[ ‘Submit’ ]</a:t>
            </a:r>
            <a:r>
              <a:rPr lang="en-US" sz="2800" dirty="0"/>
              <a:t> is non-empty</a:t>
            </a:r>
          </a:p>
          <a:p>
            <a:r>
              <a:rPr lang="en-US" sz="2800" dirty="0">
                <a:solidFill>
                  <a:srgbClr val="FF0000"/>
                </a:solidFill>
              </a:rPr>
              <a:t>If (</a:t>
            </a:r>
            <a:r>
              <a:rPr lang="en-US" sz="2800" dirty="0" err="1">
                <a:solidFill>
                  <a:srgbClr val="FF0000"/>
                </a:solidFill>
              </a:rPr>
              <a:t>isset</a:t>
            </a:r>
            <a:r>
              <a:rPr lang="en-US" sz="2800" dirty="0">
                <a:solidFill>
                  <a:srgbClr val="FF0000"/>
                </a:solidFill>
              </a:rPr>
              <a:t>(</a:t>
            </a:r>
            <a:r>
              <a:rPr lang="en-AU" sz="2800" dirty="0">
                <a:solidFill>
                  <a:srgbClr val="FF0000"/>
                </a:solidFill>
              </a:rPr>
              <a:t>$_REQUEST[ ‘Submit’ ]</a:t>
            </a:r>
            <a:r>
              <a:rPr lang="en-US" sz="2800" dirty="0">
                <a:solidFill>
                  <a:srgbClr val="FF0000"/>
                </a:solidFill>
              </a:rPr>
              <a:t>) ) </a:t>
            </a:r>
            <a:r>
              <a:rPr lang="en-US" sz="2800" dirty="0"/>
              <a:t>returns true if </a:t>
            </a:r>
            <a:r>
              <a:rPr lang="en-US" sz="2800" dirty="0" err="1">
                <a:solidFill>
                  <a:srgbClr val="FF0000"/>
                </a:solidFill>
              </a:rPr>
              <a:t>isset</a:t>
            </a:r>
            <a:r>
              <a:rPr lang="en-US" sz="2800" dirty="0">
                <a:solidFill>
                  <a:srgbClr val="FF0000"/>
                </a:solidFill>
              </a:rPr>
              <a:t>() </a:t>
            </a:r>
            <a:r>
              <a:rPr lang="en-US" sz="2800" dirty="0"/>
              <a:t>returns true</a:t>
            </a:r>
          </a:p>
          <a:p>
            <a:endParaRPr lang="en-AU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73CA24F-2A0E-4158-9600-D457C7B28FE8}"/>
              </a:ext>
            </a:extLst>
          </p:cNvPr>
          <p:cNvCxnSpPr>
            <a:cxnSpLocks/>
          </p:cNvCxnSpPr>
          <p:nvPr/>
        </p:nvCxnSpPr>
        <p:spPr>
          <a:xfrm>
            <a:off x="5859624" y="2596896"/>
            <a:ext cx="888648" cy="225788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54D490E3-9CE5-4B3D-9453-052AAFF4456E}"/>
              </a:ext>
            </a:extLst>
          </p:cNvPr>
          <p:cNvSpPr/>
          <p:nvPr/>
        </p:nvSpPr>
        <p:spPr>
          <a:xfrm>
            <a:off x="4791456" y="1755648"/>
            <a:ext cx="1956816" cy="8412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460896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1435D-7AB2-4E7C-8EF1-70FB90F05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0"/>
            <a:ext cx="10353762" cy="954544"/>
          </a:xfrm>
        </p:spPr>
        <p:txBody>
          <a:bodyPr/>
          <a:lstStyle/>
          <a:p>
            <a:r>
              <a:rPr lang="en-AU" dirty="0"/>
              <a:t>SQLi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9879B6-E764-497C-9358-4E7EA86DF4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953" y="696568"/>
            <a:ext cx="10353762" cy="799724"/>
          </a:xfrm>
        </p:spPr>
        <p:txBody>
          <a:bodyPr/>
          <a:lstStyle/>
          <a:p>
            <a:r>
              <a:rPr lang="en-AU" sz="2800" dirty="0"/>
              <a:t>Line 6</a:t>
            </a:r>
            <a:endParaRPr lang="en-US" sz="2800" dirty="0"/>
          </a:p>
          <a:p>
            <a:endParaRPr lang="en-A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28559E-712E-419C-8BFF-23E2C20758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778" y="1441533"/>
            <a:ext cx="6017800" cy="624334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F5A3F82-926A-4D06-BD31-EB9A10FAE2E6}"/>
              </a:ext>
            </a:extLst>
          </p:cNvPr>
          <p:cNvSpPr txBox="1">
            <a:spLocks/>
          </p:cNvSpPr>
          <p:nvPr/>
        </p:nvSpPr>
        <p:spPr>
          <a:xfrm>
            <a:off x="496952" y="2438188"/>
            <a:ext cx="11355957" cy="3974042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9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7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5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5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AU" sz="2800" dirty="0">
                <a:solidFill>
                  <a:srgbClr val="FF0000"/>
                </a:solidFill>
              </a:rPr>
              <a:t>$id: </a:t>
            </a:r>
            <a:r>
              <a:rPr lang="en-AU" sz="2800" dirty="0"/>
              <a:t>a variable </a:t>
            </a:r>
          </a:p>
          <a:p>
            <a:r>
              <a:rPr lang="en-AU" sz="2800" dirty="0">
                <a:solidFill>
                  <a:srgbClr val="FF0000"/>
                </a:solidFill>
              </a:rPr>
              <a:t>$_REQUEST[ ‘id’ ] </a:t>
            </a:r>
            <a:r>
              <a:rPr lang="en-AU" sz="2800" dirty="0"/>
              <a:t>returns the value of the ‘id’ key, which is the input from the ‘USER ID’</a:t>
            </a:r>
          </a:p>
          <a:p>
            <a:pPr lvl="1"/>
            <a:r>
              <a:rPr lang="en-AU" sz="2800" dirty="0"/>
              <a:t>What does </a:t>
            </a:r>
            <a:r>
              <a:rPr lang="en-AU" sz="2800" dirty="0">
                <a:solidFill>
                  <a:srgbClr val="FF0000"/>
                </a:solidFill>
              </a:rPr>
              <a:t>$id</a:t>
            </a:r>
            <a:r>
              <a:rPr lang="en-AU" sz="2800" dirty="0"/>
              <a:t> equal to? The value from $_REQUEST[ ‘id’ ]</a:t>
            </a:r>
          </a:p>
          <a:p>
            <a:r>
              <a:rPr lang="en-AU" sz="2800" dirty="0"/>
              <a:t>e.g., if the input box is: 1, then $id equals to 1</a:t>
            </a:r>
          </a:p>
          <a:p>
            <a:pPr marL="36900" indent="0">
              <a:buNone/>
            </a:pPr>
            <a:r>
              <a:rPr lang="en-AU" sz="1200" dirty="0"/>
              <a:t>		  </a:t>
            </a:r>
            <a:r>
              <a:rPr lang="en-AU" sz="2800" dirty="0"/>
              <a:t>if the input box is: 2, then $id equals to 2  </a:t>
            </a:r>
          </a:p>
          <a:p>
            <a:endParaRPr lang="en-AU" sz="2800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21717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1435D-7AB2-4E7C-8EF1-70FB90F05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0"/>
            <a:ext cx="10353762" cy="954544"/>
          </a:xfrm>
        </p:spPr>
        <p:txBody>
          <a:bodyPr/>
          <a:lstStyle/>
          <a:p>
            <a:r>
              <a:rPr lang="en-AU" dirty="0"/>
              <a:t>SQLi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9879B6-E764-497C-9358-4E7EA86DF4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4093" y="879448"/>
            <a:ext cx="10353762" cy="799724"/>
          </a:xfrm>
        </p:spPr>
        <p:txBody>
          <a:bodyPr/>
          <a:lstStyle/>
          <a:p>
            <a:r>
              <a:rPr lang="en-AU" sz="2800" dirty="0"/>
              <a:t>Line 9 is vulnerable</a:t>
            </a:r>
            <a:endParaRPr lang="en-US" sz="2800" dirty="0"/>
          </a:p>
          <a:p>
            <a:endParaRPr lang="en-AU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BD2F46B-C432-43C8-BA7F-F2D3950B9B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892" y="1793306"/>
            <a:ext cx="10602805" cy="799724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50F1D8D-4957-495F-A2C2-BE33901A3F76}"/>
              </a:ext>
            </a:extLst>
          </p:cNvPr>
          <p:cNvSpPr txBox="1">
            <a:spLocks/>
          </p:cNvSpPr>
          <p:nvPr/>
        </p:nvSpPr>
        <p:spPr>
          <a:xfrm>
            <a:off x="496952" y="2873190"/>
            <a:ext cx="11538838" cy="365334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9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7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5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5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AU" sz="2800" dirty="0">
                <a:solidFill>
                  <a:srgbClr val="FF0000"/>
                </a:solidFill>
              </a:rPr>
              <a:t>$query: </a:t>
            </a:r>
            <a:r>
              <a:rPr lang="en-AU" sz="2800" dirty="0"/>
              <a:t>a variable </a:t>
            </a:r>
          </a:p>
          <a:p>
            <a:r>
              <a:rPr lang="en-AU" sz="2800" dirty="0">
                <a:solidFill>
                  <a:srgbClr val="FF0000"/>
                </a:solidFill>
              </a:rPr>
              <a:t>SQL Statement: </a:t>
            </a:r>
            <a:r>
              <a:rPr lang="en-AU" sz="2800" dirty="0"/>
              <a:t>SELECT </a:t>
            </a:r>
            <a:r>
              <a:rPr lang="en-AU" sz="2800" dirty="0" err="1"/>
              <a:t>first_name</a:t>
            </a:r>
            <a:r>
              <a:rPr lang="en-AU" sz="2800" dirty="0"/>
              <a:t>, </a:t>
            </a:r>
            <a:r>
              <a:rPr lang="en-AU" sz="2800" dirty="0" err="1"/>
              <a:t>last_name</a:t>
            </a:r>
            <a:r>
              <a:rPr lang="en-AU" sz="2800" dirty="0"/>
              <a:t> FROM users WHERE </a:t>
            </a:r>
            <a:r>
              <a:rPr lang="en-AU" sz="2800" dirty="0" err="1"/>
              <a:t>user_id</a:t>
            </a:r>
            <a:r>
              <a:rPr lang="en-AU" sz="2800" dirty="0"/>
              <a:t> equals to ‘$id’;</a:t>
            </a:r>
          </a:p>
          <a:p>
            <a:pPr marL="36900" indent="0">
              <a:buNone/>
            </a:pPr>
            <a:r>
              <a:rPr lang="en-AU" sz="2600" dirty="0"/>
              <a:t>   SELECT, FROM and WHERE are SQL keywords: </a:t>
            </a:r>
          </a:p>
          <a:p>
            <a:pPr marL="36900" indent="0">
              <a:buNone/>
            </a:pPr>
            <a:r>
              <a:rPr lang="en-US" sz="2600" dirty="0"/>
              <a:t>    		</a:t>
            </a:r>
          </a:p>
          <a:p>
            <a:pPr marL="36900" indent="0">
              <a:buNone/>
            </a:pPr>
            <a:r>
              <a:rPr lang="en-US" sz="2600" dirty="0"/>
              <a:t>    </a:t>
            </a:r>
          </a:p>
          <a:p>
            <a:pPr lvl="1"/>
            <a:endParaRPr lang="en-AU" sz="2600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4350573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1435D-7AB2-4E7C-8EF1-70FB90F05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0"/>
            <a:ext cx="10353762" cy="954544"/>
          </a:xfrm>
        </p:spPr>
        <p:txBody>
          <a:bodyPr/>
          <a:lstStyle/>
          <a:p>
            <a:r>
              <a:rPr lang="en-AU" dirty="0"/>
              <a:t>SQLi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9879B6-E764-497C-9358-4E7EA86DF4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4093" y="879448"/>
            <a:ext cx="10353762" cy="799724"/>
          </a:xfrm>
        </p:spPr>
        <p:txBody>
          <a:bodyPr/>
          <a:lstStyle/>
          <a:p>
            <a:r>
              <a:rPr lang="en-AU" sz="2800" dirty="0"/>
              <a:t>Line 9 is vulnerable</a:t>
            </a:r>
            <a:endParaRPr lang="en-US" sz="2800" dirty="0"/>
          </a:p>
          <a:p>
            <a:endParaRPr lang="en-AU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BD2F46B-C432-43C8-BA7F-F2D3950B9B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892" y="1793306"/>
            <a:ext cx="10602805" cy="799724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F17F057-0E5C-4268-8B95-81EE5E1BF208}"/>
              </a:ext>
            </a:extLst>
          </p:cNvPr>
          <p:cNvSpPr txBox="1">
            <a:spLocks/>
          </p:cNvSpPr>
          <p:nvPr/>
        </p:nvSpPr>
        <p:spPr>
          <a:xfrm>
            <a:off x="474093" y="2707164"/>
            <a:ext cx="10353762" cy="799724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9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7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5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5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AU" sz="2800" dirty="0"/>
              <a:t>A ‘users’ table</a:t>
            </a:r>
            <a:endParaRPr lang="en-US" sz="2800" dirty="0"/>
          </a:p>
          <a:p>
            <a:endParaRPr lang="en-AU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0AF0530-1818-4C24-99D7-E946C2172493}"/>
              </a:ext>
            </a:extLst>
          </p:cNvPr>
          <p:cNvSpPr txBox="1">
            <a:spLocks/>
          </p:cNvSpPr>
          <p:nvPr/>
        </p:nvSpPr>
        <p:spPr>
          <a:xfrm>
            <a:off x="641891" y="3429000"/>
            <a:ext cx="10625665" cy="954544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9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7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5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5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None/>
            </a:pPr>
            <a:r>
              <a:rPr lang="en-US" sz="2800" dirty="0"/>
              <a:t>e.g., SELECT </a:t>
            </a:r>
            <a:r>
              <a:rPr lang="en-US" sz="2800" dirty="0" err="1"/>
              <a:t>first_name</a:t>
            </a:r>
            <a:r>
              <a:rPr lang="en-US" sz="2800" dirty="0"/>
              <a:t>, </a:t>
            </a:r>
            <a:r>
              <a:rPr lang="en-US" sz="2800" dirty="0" err="1"/>
              <a:t>last_name</a:t>
            </a:r>
            <a:r>
              <a:rPr lang="en-US" sz="2800" dirty="0"/>
              <a:t> FROM users WHERE </a:t>
            </a:r>
            <a:r>
              <a:rPr lang="en-US" sz="2800" dirty="0" err="1"/>
              <a:t>user_id</a:t>
            </a:r>
            <a:r>
              <a:rPr lang="en-US" sz="2800" dirty="0"/>
              <a:t> = ‘1’;</a:t>
            </a:r>
          </a:p>
        </p:txBody>
      </p:sp>
    </p:spTree>
    <p:extLst>
      <p:ext uri="{BB962C8B-B14F-4D97-AF65-F5344CB8AC3E}">
        <p14:creationId xmlns:p14="http://schemas.microsoft.com/office/powerpoint/2010/main" val="32394287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1435D-7AB2-4E7C-8EF1-70FB90F05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0"/>
            <a:ext cx="10353762" cy="954544"/>
          </a:xfrm>
        </p:spPr>
        <p:txBody>
          <a:bodyPr/>
          <a:lstStyle/>
          <a:p>
            <a:r>
              <a:rPr lang="en-AU" dirty="0"/>
              <a:t>SQLi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9879B6-E764-497C-9358-4E7EA86DF4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4093" y="879448"/>
            <a:ext cx="10353762" cy="799724"/>
          </a:xfrm>
        </p:spPr>
        <p:txBody>
          <a:bodyPr/>
          <a:lstStyle/>
          <a:p>
            <a:r>
              <a:rPr lang="en-AU" sz="2800" dirty="0"/>
              <a:t>Line 9 is vulnerable</a:t>
            </a:r>
            <a:endParaRPr lang="en-US" sz="2800" dirty="0"/>
          </a:p>
          <a:p>
            <a:endParaRPr lang="en-AU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BD2F46B-C432-43C8-BA7F-F2D3950B9B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892" y="1793306"/>
            <a:ext cx="10602805" cy="799724"/>
          </a:xfrm>
          <a:prstGeom prst="rect">
            <a:avLst/>
          </a:prstGeom>
        </p:spPr>
      </p:pic>
      <p:graphicFrame>
        <p:nvGraphicFramePr>
          <p:cNvPr id="4" name="Table 6">
            <a:extLst>
              <a:ext uri="{FF2B5EF4-FFF2-40B4-BE49-F238E27FC236}">
                <a16:creationId xmlns:a16="http://schemas.microsoft.com/office/drawing/2014/main" id="{2F51C21C-A7CC-4396-866F-B3B4B7FB8E2B}"/>
              </a:ext>
            </a:extLst>
          </p:cNvPr>
          <p:cNvGraphicFramePr>
            <a:graphicFrameLocks noGrp="1"/>
          </p:cNvGraphicFramePr>
          <p:nvPr/>
        </p:nvGraphicFramePr>
        <p:xfrm>
          <a:off x="641891" y="4424072"/>
          <a:ext cx="6008290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19439">
                  <a:extLst>
                    <a:ext uri="{9D8B030D-6E8A-4147-A177-3AD203B41FA5}">
                      <a16:colId xmlns:a16="http://schemas.microsoft.com/office/drawing/2014/main" val="2440712974"/>
                    </a:ext>
                  </a:extLst>
                </a:gridCol>
                <a:gridCol w="1990678">
                  <a:extLst>
                    <a:ext uri="{9D8B030D-6E8A-4147-A177-3AD203B41FA5}">
                      <a16:colId xmlns:a16="http://schemas.microsoft.com/office/drawing/2014/main" val="3046353723"/>
                    </a:ext>
                  </a:extLst>
                </a:gridCol>
                <a:gridCol w="1698173">
                  <a:extLst>
                    <a:ext uri="{9D8B030D-6E8A-4147-A177-3AD203B41FA5}">
                      <a16:colId xmlns:a16="http://schemas.microsoft.com/office/drawing/2014/main" val="1693190542"/>
                    </a:ext>
                  </a:extLst>
                </a:gridCol>
              </a:tblGrid>
              <a:tr h="361486">
                <a:tc>
                  <a:txBody>
                    <a:bodyPr/>
                    <a:lstStyle/>
                    <a:p>
                      <a:r>
                        <a:rPr lang="en-AU" sz="2800" b="0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first_name</a:t>
                      </a:r>
                      <a:endParaRPr lang="en-AU" sz="2800" b="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AU" sz="2800" b="0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last_name</a:t>
                      </a:r>
                      <a:endParaRPr lang="en-AU" sz="2800" b="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AU" sz="2800" b="0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user_id</a:t>
                      </a:r>
                      <a:endParaRPr lang="en-AU" sz="2800" b="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03879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sz="2800" b="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‘Alice’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AU" sz="2800" b="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‘Admin’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AU" sz="2800" b="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‘1’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628232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sz="2800" b="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‘Bob’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AU" sz="2800" b="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‘Admin’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AU" sz="2800" b="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‘2’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47490209"/>
                  </a:ext>
                </a:extLst>
              </a:tr>
            </a:tbl>
          </a:graphicData>
        </a:graphic>
      </p:graphicFrame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F17F057-0E5C-4268-8B95-81EE5E1BF208}"/>
              </a:ext>
            </a:extLst>
          </p:cNvPr>
          <p:cNvSpPr txBox="1">
            <a:spLocks/>
          </p:cNvSpPr>
          <p:nvPr/>
        </p:nvSpPr>
        <p:spPr>
          <a:xfrm>
            <a:off x="474093" y="2707164"/>
            <a:ext cx="10353762" cy="799724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9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7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5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5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AU" sz="2800" dirty="0"/>
              <a:t>A ‘users’ table</a:t>
            </a:r>
            <a:endParaRPr lang="en-US" sz="2800" dirty="0"/>
          </a:p>
          <a:p>
            <a:endParaRPr lang="en-AU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0AF0530-1818-4C24-99D7-E946C2172493}"/>
              </a:ext>
            </a:extLst>
          </p:cNvPr>
          <p:cNvSpPr txBox="1">
            <a:spLocks/>
          </p:cNvSpPr>
          <p:nvPr/>
        </p:nvSpPr>
        <p:spPr>
          <a:xfrm>
            <a:off x="641891" y="3429000"/>
            <a:ext cx="10625665" cy="954544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9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7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5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5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None/>
            </a:pPr>
            <a:r>
              <a:rPr lang="en-US" sz="2800" dirty="0"/>
              <a:t>e.g., SELECT </a:t>
            </a:r>
            <a:r>
              <a:rPr lang="en-US" sz="2800" dirty="0" err="1"/>
              <a:t>first_name</a:t>
            </a:r>
            <a:r>
              <a:rPr lang="en-US" sz="2800" dirty="0"/>
              <a:t>, </a:t>
            </a:r>
            <a:r>
              <a:rPr lang="en-US" sz="2800" dirty="0" err="1"/>
              <a:t>last_name</a:t>
            </a:r>
            <a:r>
              <a:rPr lang="en-US" sz="2800" dirty="0"/>
              <a:t> FROM users WHERE </a:t>
            </a:r>
            <a:r>
              <a:rPr lang="en-US" sz="2800" dirty="0" err="1"/>
              <a:t>user_id</a:t>
            </a:r>
            <a:r>
              <a:rPr lang="en-US" sz="2800" dirty="0"/>
              <a:t> = ‘1’;</a:t>
            </a:r>
          </a:p>
        </p:txBody>
      </p:sp>
    </p:spTree>
    <p:extLst>
      <p:ext uri="{BB962C8B-B14F-4D97-AF65-F5344CB8AC3E}">
        <p14:creationId xmlns:p14="http://schemas.microsoft.com/office/powerpoint/2010/main" val="10028658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1435D-7AB2-4E7C-8EF1-70FB90F05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0"/>
            <a:ext cx="10353762" cy="954544"/>
          </a:xfrm>
        </p:spPr>
        <p:txBody>
          <a:bodyPr/>
          <a:lstStyle/>
          <a:p>
            <a:r>
              <a:rPr lang="en-AU" dirty="0"/>
              <a:t>SQLi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9879B6-E764-497C-9358-4E7EA86DF4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4093" y="879448"/>
            <a:ext cx="10353762" cy="799724"/>
          </a:xfrm>
        </p:spPr>
        <p:txBody>
          <a:bodyPr/>
          <a:lstStyle/>
          <a:p>
            <a:r>
              <a:rPr lang="en-AU" sz="2800" dirty="0"/>
              <a:t>Line 9 is vulnerable</a:t>
            </a:r>
            <a:endParaRPr lang="en-US" sz="2800" dirty="0"/>
          </a:p>
          <a:p>
            <a:endParaRPr lang="en-AU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BD2F46B-C432-43C8-BA7F-F2D3950B9B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892" y="1793306"/>
            <a:ext cx="10602805" cy="799724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8746E24-E9C2-4B10-A76B-842D8D36B280}"/>
              </a:ext>
            </a:extLst>
          </p:cNvPr>
          <p:cNvSpPr txBox="1">
            <a:spLocks/>
          </p:cNvSpPr>
          <p:nvPr/>
        </p:nvSpPr>
        <p:spPr>
          <a:xfrm>
            <a:off x="496952" y="2873189"/>
            <a:ext cx="10747745" cy="3824494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9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7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5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5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AU" sz="2800" dirty="0">
                <a:solidFill>
                  <a:schemeClr val="tx1"/>
                </a:solidFill>
              </a:rPr>
              <a:t>When </a:t>
            </a:r>
            <a:r>
              <a:rPr lang="en-AU" sz="2800" dirty="0">
                <a:solidFill>
                  <a:srgbClr val="FF0000"/>
                </a:solidFill>
              </a:rPr>
              <a:t>$id</a:t>
            </a:r>
            <a:r>
              <a:rPr lang="en-AU" sz="2800" dirty="0">
                <a:solidFill>
                  <a:schemeClr val="tx1"/>
                </a:solidFill>
              </a:rPr>
              <a:t> equals to </a:t>
            </a:r>
            <a:r>
              <a:rPr lang="en-AU" sz="2800" dirty="0">
                <a:solidFill>
                  <a:srgbClr val="FF0000"/>
                </a:solidFill>
              </a:rPr>
              <a:t>1' or '1’=‘1</a:t>
            </a:r>
          </a:p>
          <a:p>
            <a:pPr marL="36900" indent="0">
              <a:buNone/>
            </a:pPr>
            <a:r>
              <a:rPr lang="en-AU" sz="2800" dirty="0">
                <a:solidFill>
                  <a:srgbClr val="FF0000"/>
                </a:solidFill>
              </a:rPr>
              <a:t>   ‘$id’ = ‘  1’   or  ‘1’=‘1  ’</a:t>
            </a:r>
          </a:p>
          <a:p>
            <a:pPr marL="36900" indent="0">
              <a:buNone/>
            </a:pPr>
            <a:r>
              <a:rPr lang="en-AU" sz="2800" dirty="0">
                <a:solidFill>
                  <a:srgbClr val="FF0000"/>
                </a:solidFill>
              </a:rPr>
              <a:t>   </a:t>
            </a:r>
            <a:r>
              <a:rPr lang="en-AU" sz="2800" dirty="0" err="1">
                <a:solidFill>
                  <a:srgbClr val="FF0000"/>
                </a:solidFill>
              </a:rPr>
              <a:t>user_id</a:t>
            </a:r>
            <a:r>
              <a:rPr lang="en-AU" sz="2800" dirty="0">
                <a:solidFill>
                  <a:srgbClr val="FF0000"/>
                </a:solidFill>
              </a:rPr>
              <a:t>  = ‘$id’</a:t>
            </a:r>
          </a:p>
          <a:p>
            <a:pPr marL="450000" lvl="1" indent="0">
              <a:buNone/>
            </a:pPr>
            <a:r>
              <a:rPr lang="en-AU" sz="2800" dirty="0" err="1">
                <a:solidFill>
                  <a:srgbClr val="FF0000"/>
                </a:solidFill>
              </a:rPr>
              <a:t>user_id</a:t>
            </a:r>
            <a:r>
              <a:rPr lang="en-AU" sz="2800" dirty="0">
                <a:solidFill>
                  <a:srgbClr val="FF0000"/>
                </a:solidFill>
              </a:rPr>
              <a:t> =  ‘1’   or  ‘1’=‘1’</a:t>
            </a:r>
          </a:p>
          <a:p>
            <a:pPr marL="36900" indent="0">
              <a:buNone/>
            </a:pPr>
            <a:r>
              <a:rPr lang="en-AU" sz="2600" dirty="0"/>
              <a:t> 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8F200F6-785C-41CF-A0D1-D89B135572D6}"/>
              </a:ext>
            </a:extLst>
          </p:cNvPr>
          <p:cNvSpPr/>
          <p:nvPr/>
        </p:nvSpPr>
        <p:spPr>
          <a:xfrm>
            <a:off x="2488767" y="4709377"/>
            <a:ext cx="746449" cy="64949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0915703-FCCD-4AFC-A590-319A7B874AE5}"/>
              </a:ext>
            </a:extLst>
          </p:cNvPr>
          <p:cNvSpPr/>
          <p:nvPr/>
        </p:nvSpPr>
        <p:spPr>
          <a:xfrm>
            <a:off x="3776468" y="4728830"/>
            <a:ext cx="1175657" cy="649498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598481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F0AFEE-9BA0-49B2-8E80-120D4C9AE0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0"/>
            <a:ext cx="10353762" cy="1257300"/>
          </a:xfrm>
        </p:spPr>
        <p:txBody>
          <a:bodyPr/>
          <a:lstStyle/>
          <a:p>
            <a:r>
              <a:rPr lang="en-AU" dirty="0"/>
              <a:t>DVWA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DE5564-A45F-4208-A8B7-B2082F977B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733" y="5828226"/>
            <a:ext cx="5910943" cy="797379"/>
          </a:xfrm>
        </p:spPr>
        <p:txBody>
          <a:bodyPr>
            <a:normAutofit fontScale="92500"/>
          </a:bodyPr>
          <a:lstStyle/>
          <a:p>
            <a:pPr marL="450000" lvl="1" indent="0">
              <a:buNone/>
            </a:pPr>
            <a:r>
              <a:rPr lang="en-AU" sz="3000" b="1" dirty="0"/>
              <a:t>https://github.com/digininja/DVWA</a:t>
            </a:r>
          </a:p>
          <a:p>
            <a:pPr lvl="1"/>
            <a:endParaRPr lang="en-AU" dirty="0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F923DB4-A8C2-4E3D-AA3B-29697B11B0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660" y="1080855"/>
            <a:ext cx="10500896" cy="4604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1369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1435D-7AB2-4E7C-8EF1-70FB90F05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0"/>
            <a:ext cx="10353762" cy="954544"/>
          </a:xfrm>
        </p:spPr>
        <p:txBody>
          <a:bodyPr/>
          <a:lstStyle/>
          <a:p>
            <a:r>
              <a:rPr lang="en-AU" dirty="0"/>
              <a:t>SQLi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9879B6-E764-497C-9358-4E7EA86DF4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4093" y="879448"/>
            <a:ext cx="10353762" cy="799724"/>
          </a:xfrm>
        </p:spPr>
        <p:txBody>
          <a:bodyPr/>
          <a:lstStyle/>
          <a:p>
            <a:r>
              <a:rPr lang="en-AU" sz="2800" dirty="0"/>
              <a:t>Line 9 is vulnerable</a:t>
            </a:r>
            <a:endParaRPr lang="en-US" sz="2800" dirty="0"/>
          </a:p>
          <a:p>
            <a:endParaRPr lang="en-AU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BD2F46B-C432-43C8-BA7F-F2D3950B9B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892" y="1793306"/>
            <a:ext cx="10602805" cy="799724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8746E24-E9C2-4B10-A76B-842D8D36B280}"/>
              </a:ext>
            </a:extLst>
          </p:cNvPr>
          <p:cNvSpPr txBox="1">
            <a:spLocks/>
          </p:cNvSpPr>
          <p:nvPr/>
        </p:nvSpPr>
        <p:spPr>
          <a:xfrm>
            <a:off x="0" y="2685778"/>
            <a:ext cx="11977284" cy="3824494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9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7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5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5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None/>
            </a:pPr>
            <a:r>
              <a:rPr lang="en-AU" sz="2600" dirty="0"/>
              <a:t>   </a:t>
            </a:r>
          </a:p>
          <a:p>
            <a:pPr marL="36900" indent="0">
              <a:buNone/>
            </a:pPr>
            <a:r>
              <a:rPr lang="en-AU" sz="2600" dirty="0">
                <a:solidFill>
                  <a:schemeClr val="tx1"/>
                </a:solidFill>
              </a:rPr>
              <a:t>    </a:t>
            </a:r>
            <a:r>
              <a:rPr lang="en-US" sz="2800" dirty="0">
                <a:solidFill>
                  <a:schemeClr val="tx1"/>
                </a:solidFill>
              </a:rPr>
              <a:t>The SELECT statement:</a:t>
            </a:r>
          </a:p>
          <a:p>
            <a:pPr marL="36900" indent="0">
              <a:buNone/>
            </a:pPr>
            <a:r>
              <a:rPr lang="en-US" sz="2800" dirty="0">
                <a:solidFill>
                  <a:schemeClr val="tx1"/>
                </a:solidFill>
              </a:rPr>
              <a:t>	returns first name and second name where user id equals to 1</a:t>
            </a:r>
          </a:p>
          <a:p>
            <a:pPr marL="36900" indent="0">
              <a:buNone/>
            </a:pPr>
            <a:r>
              <a:rPr lang="en-US" sz="2800" dirty="0">
                <a:solidFill>
                  <a:schemeClr val="tx1"/>
                </a:solidFill>
              </a:rPr>
              <a:t>    returns all other users’ first name and second name from the "users" table. </a:t>
            </a:r>
            <a:endParaRPr lang="en-AU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32479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1435D-7AB2-4E7C-8EF1-70FB90F05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0"/>
            <a:ext cx="10353762" cy="954544"/>
          </a:xfrm>
        </p:spPr>
        <p:txBody>
          <a:bodyPr/>
          <a:lstStyle/>
          <a:p>
            <a:r>
              <a:rPr lang="en-AU" dirty="0"/>
              <a:t>SQLi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9879B6-E764-497C-9358-4E7EA86DF4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4093" y="879448"/>
            <a:ext cx="10353762" cy="799724"/>
          </a:xfrm>
        </p:spPr>
        <p:txBody>
          <a:bodyPr/>
          <a:lstStyle/>
          <a:p>
            <a:r>
              <a:rPr lang="en-AU" sz="2800" dirty="0"/>
              <a:t>Line 9 is vulnerable</a:t>
            </a:r>
            <a:endParaRPr lang="en-US" sz="2800" dirty="0"/>
          </a:p>
          <a:p>
            <a:endParaRPr lang="en-AU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BD2F46B-C432-43C8-BA7F-F2D3950B9B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892" y="1793306"/>
            <a:ext cx="10602805" cy="799724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8746E24-E9C2-4B10-A76B-842D8D36B280}"/>
              </a:ext>
            </a:extLst>
          </p:cNvPr>
          <p:cNvSpPr txBox="1">
            <a:spLocks/>
          </p:cNvSpPr>
          <p:nvPr/>
        </p:nvSpPr>
        <p:spPr>
          <a:xfrm>
            <a:off x="496952" y="2873190"/>
            <a:ext cx="11538838" cy="1734436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9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7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5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5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AU" sz="2800" dirty="0">
                <a:solidFill>
                  <a:srgbClr val="FF0000"/>
                </a:solidFill>
              </a:rPr>
              <a:t>Root cause of SQLi: </a:t>
            </a:r>
            <a:r>
              <a:rPr lang="en-AU" sz="2800" dirty="0"/>
              <a:t>‘$id’ is an input and its value is not sanitized before it is used for this SELECT-based SQL statement.</a:t>
            </a:r>
          </a:p>
          <a:p>
            <a:pPr marL="36900" indent="0">
              <a:buNone/>
            </a:pPr>
            <a:r>
              <a:rPr lang="en-AU" sz="2600" dirty="0"/>
              <a:t>   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2093275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1435D-7AB2-4E7C-8EF1-70FB90F05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0"/>
            <a:ext cx="10353762" cy="1257300"/>
          </a:xfrm>
        </p:spPr>
        <p:txBody>
          <a:bodyPr/>
          <a:lstStyle/>
          <a:p>
            <a:r>
              <a:rPr lang="en-AU" dirty="0"/>
              <a:t>SQLi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9879B6-E764-497C-9358-4E7EA86DF4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499" y="1306167"/>
            <a:ext cx="10353762" cy="3714749"/>
          </a:xfrm>
        </p:spPr>
        <p:txBody>
          <a:bodyPr/>
          <a:lstStyle/>
          <a:p>
            <a:r>
              <a:rPr lang="en-AU" sz="2800" dirty="0"/>
              <a:t>How does SQLi occur?</a:t>
            </a:r>
          </a:p>
          <a:p>
            <a:r>
              <a:rPr lang="en-AU" sz="2800" dirty="0"/>
              <a:t>How dangerous is this vulnerability?</a:t>
            </a:r>
          </a:p>
          <a:p>
            <a:r>
              <a:rPr lang="en-AU" sz="2800" dirty="0"/>
              <a:t>How to mitigate SQLi?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5585473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1435D-7AB2-4E7C-8EF1-70FB90F05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0"/>
            <a:ext cx="10353762" cy="1257300"/>
          </a:xfrm>
        </p:spPr>
        <p:txBody>
          <a:bodyPr/>
          <a:lstStyle/>
          <a:p>
            <a:r>
              <a:rPr lang="en-AU" dirty="0"/>
              <a:t>SQLi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9879B6-E764-497C-9358-4E7EA86DF4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1573" y="955763"/>
            <a:ext cx="11518754" cy="2473237"/>
          </a:xfrm>
        </p:spPr>
        <p:txBody>
          <a:bodyPr>
            <a:normAutofit/>
          </a:bodyPr>
          <a:lstStyle/>
          <a:p>
            <a:r>
              <a:rPr lang="en-AU" sz="2800" dirty="0"/>
              <a:t>How does SQLi occur?</a:t>
            </a:r>
          </a:p>
          <a:p>
            <a:pPr lvl="1"/>
            <a:r>
              <a:rPr lang="en-AU" sz="2800" dirty="0"/>
              <a:t>A malicious user </a:t>
            </a:r>
            <a:r>
              <a:rPr lang="en-US" sz="2800" dirty="0"/>
              <a:t>injects some malicious SQL code into a web application.</a:t>
            </a:r>
          </a:p>
          <a:p>
            <a:pPr lvl="1"/>
            <a:r>
              <a:rPr lang="en-US" sz="2800" dirty="0"/>
              <a:t>The application implements a vulnerable logic that uses the code to interact with an SQL database.</a:t>
            </a:r>
            <a:endParaRPr lang="en-AU" sz="2800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622054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1435D-7AB2-4E7C-8EF1-70FB90F05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0"/>
            <a:ext cx="10353762" cy="1257300"/>
          </a:xfrm>
        </p:spPr>
        <p:txBody>
          <a:bodyPr/>
          <a:lstStyle/>
          <a:p>
            <a:r>
              <a:rPr lang="en-AU" dirty="0"/>
              <a:t>SQLi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9879B6-E764-497C-9358-4E7EA86DF4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2983" y="875605"/>
            <a:ext cx="10353762" cy="973895"/>
          </a:xfrm>
        </p:spPr>
        <p:txBody>
          <a:bodyPr/>
          <a:lstStyle/>
          <a:p>
            <a:r>
              <a:rPr lang="en-AU" sz="2800" dirty="0"/>
              <a:t>How does SQLi occur?</a:t>
            </a:r>
          </a:p>
          <a:p>
            <a:endParaRPr lang="en-A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818D28-BB64-4E43-AA5C-2D7830368B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484" y="1755648"/>
            <a:ext cx="10088383" cy="3398243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FF4A623C-77D7-4E94-9E52-9275CEED45A3}"/>
              </a:ext>
            </a:extLst>
          </p:cNvPr>
          <p:cNvSpPr/>
          <p:nvPr/>
        </p:nvSpPr>
        <p:spPr>
          <a:xfrm>
            <a:off x="4791456" y="2488871"/>
            <a:ext cx="1956816" cy="8412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66814A-D4A0-4E6E-85E5-126C80F7E1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3795" y="5582533"/>
            <a:ext cx="10602805" cy="799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6155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1435D-7AB2-4E7C-8EF1-70FB90F05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0"/>
            <a:ext cx="10353762" cy="1257300"/>
          </a:xfrm>
        </p:spPr>
        <p:txBody>
          <a:bodyPr/>
          <a:lstStyle/>
          <a:p>
            <a:r>
              <a:rPr lang="en-AU" dirty="0"/>
              <a:t>SQLi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9879B6-E764-497C-9358-4E7EA86DF4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499" y="1306167"/>
            <a:ext cx="10353762" cy="3714749"/>
          </a:xfrm>
        </p:spPr>
        <p:txBody>
          <a:bodyPr>
            <a:normAutofit/>
          </a:bodyPr>
          <a:lstStyle/>
          <a:p>
            <a:r>
              <a:rPr lang="en-AU" sz="2800" dirty="0"/>
              <a:t>How does SQLi occur?</a:t>
            </a:r>
          </a:p>
          <a:p>
            <a:r>
              <a:rPr lang="en-AU" sz="2800" dirty="0"/>
              <a:t>How dangerous is SQLi?</a:t>
            </a:r>
          </a:p>
          <a:p>
            <a:pPr lvl="1"/>
            <a:r>
              <a:rPr lang="en-AU" sz="2800" dirty="0"/>
              <a:t>e.g., data theft; unauthorized access (data modification). </a:t>
            </a:r>
          </a:p>
          <a:p>
            <a:pPr lvl="1"/>
            <a:endParaRPr lang="en-AU" sz="2800" dirty="0"/>
          </a:p>
          <a:p>
            <a:pPr lvl="1"/>
            <a:endParaRPr lang="en-AU" sz="2600" dirty="0"/>
          </a:p>
          <a:p>
            <a:endParaRPr lang="en-AU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7F15833-C27D-4CD0-961E-0E17851C7710}"/>
              </a:ext>
            </a:extLst>
          </p:cNvPr>
          <p:cNvSpPr txBox="1">
            <a:spLocks/>
          </p:cNvSpPr>
          <p:nvPr/>
        </p:nvSpPr>
        <p:spPr>
          <a:xfrm>
            <a:off x="1015936" y="3108669"/>
            <a:ext cx="10747745" cy="3824494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9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7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5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5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endParaRPr lang="en-AU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61779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1435D-7AB2-4E7C-8EF1-70FB90F05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0"/>
            <a:ext cx="10353762" cy="1257300"/>
          </a:xfrm>
        </p:spPr>
        <p:txBody>
          <a:bodyPr/>
          <a:lstStyle/>
          <a:p>
            <a:r>
              <a:rPr lang="en-AU" dirty="0"/>
              <a:t>SQLi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9879B6-E764-497C-9358-4E7EA86DF4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499" y="1306167"/>
            <a:ext cx="10353762" cy="4501509"/>
          </a:xfrm>
        </p:spPr>
        <p:txBody>
          <a:bodyPr>
            <a:normAutofit/>
          </a:bodyPr>
          <a:lstStyle/>
          <a:p>
            <a:r>
              <a:rPr lang="en-AU" sz="2800" dirty="0"/>
              <a:t>How does SQLi occur?</a:t>
            </a:r>
          </a:p>
          <a:p>
            <a:r>
              <a:rPr lang="en-AU" sz="2800" dirty="0"/>
              <a:t>How dangerous is SQLi?</a:t>
            </a:r>
          </a:p>
          <a:p>
            <a:pPr lvl="1"/>
            <a:r>
              <a:rPr lang="en-AU" sz="2800" dirty="0"/>
              <a:t>e.g., data theft; unauthorized access (data modification). </a:t>
            </a:r>
          </a:p>
          <a:p>
            <a:r>
              <a:rPr lang="en-AU" sz="2800" dirty="0"/>
              <a:t>How to mitigate SQLi?</a:t>
            </a:r>
          </a:p>
          <a:p>
            <a:pPr marL="36900" indent="0">
              <a:buNone/>
            </a:pP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9080757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1435D-7AB2-4E7C-8EF1-70FB90F05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0"/>
            <a:ext cx="10353762" cy="1257300"/>
          </a:xfrm>
        </p:spPr>
        <p:txBody>
          <a:bodyPr/>
          <a:lstStyle/>
          <a:p>
            <a:r>
              <a:rPr lang="en-AU" dirty="0"/>
              <a:t>SQLi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9879B6-E764-497C-9358-4E7EA86DF4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499" y="1306167"/>
            <a:ext cx="10353762" cy="4501509"/>
          </a:xfrm>
        </p:spPr>
        <p:txBody>
          <a:bodyPr>
            <a:normAutofit/>
          </a:bodyPr>
          <a:lstStyle/>
          <a:p>
            <a:r>
              <a:rPr lang="en-AU" sz="2800" dirty="0"/>
              <a:t>How does SQLi occur?</a:t>
            </a:r>
          </a:p>
          <a:p>
            <a:r>
              <a:rPr lang="en-AU" sz="2800" dirty="0"/>
              <a:t>How dangerous is SQLi?</a:t>
            </a:r>
          </a:p>
          <a:p>
            <a:pPr lvl="1"/>
            <a:r>
              <a:rPr lang="en-AU" sz="2800" dirty="0"/>
              <a:t>e.g., data theft; unauthorized access (data modification). </a:t>
            </a:r>
          </a:p>
          <a:p>
            <a:r>
              <a:rPr lang="en-AU" sz="2800" dirty="0"/>
              <a:t>How to mitigate SQLi?</a:t>
            </a:r>
          </a:p>
          <a:p>
            <a:pPr lvl="1"/>
            <a:r>
              <a:rPr lang="en-AU" sz="2800" dirty="0"/>
              <a:t>e.g., input sanitisation</a:t>
            </a:r>
            <a:endParaRPr lang="en-AU" sz="2600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37563702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1435D-7AB2-4E7C-8EF1-70FB90F05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3241" y="13306"/>
            <a:ext cx="10353762" cy="914441"/>
          </a:xfrm>
        </p:spPr>
        <p:txBody>
          <a:bodyPr/>
          <a:lstStyle/>
          <a:p>
            <a:r>
              <a:rPr lang="en-US" sz="4000" dirty="0"/>
              <a:t>Command Injection</a:t>
            </a:r>
            <a:endParaRPr lang="en-AU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824624A-CF1A-44BD-9619-6E3AFE1535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498" y="1122259"/>
            <a:ext cx="10901505" cy="3714749"/>
          </a:xfrm>
        </p:spPr>
        <p:txBody>
          <a:bodyPr/>
          <a:lstStyle/>
          <a:p>
            <a:r>
              <a:rPr lang="en-AU" sz="2800" dirty="0"/>
              <a:t>What is </a:t>
            </a:r>
            <a:r>
              <a:rPr lang="en-US" sz="2800" dirty="0"/>
              <a:t>command injection?</a:t>
            </a:r>
          </a:p>
          <a:p>
            <a:pPr lvl="1"/>
            <a:r>
              <a:rPr lang="en-US" sz="2800" dirty="0"/>
              <a:t>I</a:t>
            </a:r>
            <a:r>
              <a:rPr lang="en-US" altLang="zh-CN" sz="2800" dirty="0"/>
              <a:t>t</a:t>
            </a:r>
            <a:r>
              <a:rPr lang="en-US" sz="2800" dirty="0"/>
              <a:t> is an attack that allows a malicious user to inject crafted shell commands into vulnerable web applications. These commands are then executed by the applications to break the CIA triad.</a:t>
            </a:r>
            <a:endParaRPr lang="en-AU" sz="2800" dirty="0"/>
          </a:p>
          <a:p>
            <a:pPr lvl="1"/>
            <a:endParaRPr lang="en-AU" sz="2600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70375652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1435D-7AB2-4E7C-8EF1-70FB90F05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0"/>
            <a:ext cx="10353762" cy="914441"/>
          </a:xfrm>
        </p:spPr>
        <p:txBody>
          <a:bodyPr/>
          <a:lstStyle/>
          <a:p>
            <a:r>
              <a:rPr lang="en-US" sz="4000" dirty="0"/>
              <a:t>Command Injection</a:t>
            </a:r>
            <a:endParaRPr lang="en-AU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34FDE27-006A-4168-A8DD-253286BC27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284" y="789713"/>
            <a:ext cx="3673797" cy="882851"/>
          </a:xfrm>
        </p:spPr>
        <p:txBody>
          <a:bodyPr/>
          <a:lstStyle/>
          <a:p>
            <a:r>
              <a:rPr lang="en-AU" sz="2800" dirty="0"/>
              <a:t>How to run the demo</a:t>
            </a:r>
            <a:endParaRPr lang="en-US" sz="2800" dirty="0"/>
          </a:p>
          <a:p>
            <a:endParaRPr lang="en-A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2498D8-E810-457D-A8F2-1E890C572F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496" y="1618001"/>
            <a:ext cx="8383463" cy="4840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6620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0666C9-9953-486E-B29D-0D1AE00C81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0"/>
            <a:ext cx="10353762" cy="1054790"/>
          </a:xfrm>
        </p:spPr>
        <p:txBody>
          <a:bodyPr/>
          <a:lstStyle/>
          <a:p>
            <a:r>
              <a:rPr lang="en-AU" dirty="0"/>
              <a:t>Deploying DVWA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C31C66-7170-4286-85E0-E9A193076D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6107" y="1054790"/>
            <a:ext cx="11655893" cy="3714749"/>
          </a:xfrm>
        </p:spPr>
        <p:txBody>
          <a:bodyPr>
            <a:noAutofit/>
          </a:bodyPr>
          <a:lstStyle/>
          <a:p>
            <a:r>
              <a:rPr lang="en-AU" sz="2800" dirty="0"/>
              <a:t>Docker image is available:</a:t>
            </a:r>
          </a:p>
          <a:p>
            <a:pPr lvl="1"/>
            <a:r>
              <a:rPr lang="en-AU" sz="2800" dirty="0">
                <a:solidFill>
                  <a:srgbClr val="92D050"/>
                </a:solidFill>
              </a:rPr>
              <a:t>https://hub.docker.com/r/vulnerables/web-dvwa</a:t>
            </a:r>
          </a:p>
          <a:p>
            <a:r>
              <a:rPr lang="en-AU" sz="2800" dirty="0"/>
              <a:t>Run this image in your VM:</a:t>
            </a:r>
          </a:p>
          <a:p>
            <a:pPr lvl="1"/>
            <a:r>
              <a:rPr lang="en-AU" sz="2800" dirty="0"/>
              <a:t>docker run --rm -it -p 80:80 </a:t>
            </a:r>
            <a:r>
              <a:rPr lang="en-AU" sz="2800" dirty="0" err="1"/>
              <a:t>vulnerables</a:t>
            </a:r>
            <a:r>
              <a:rPr lang="en-AU" sz="2800" dirty="0"/>
              <a:t>/web-</a:t>
            </a:r>
            <a:r>
              <a:rPr lang="en-AU" sz="2800" dirty="0" err="1"/>
              <a:t>dvwa</a:t>
            </a:r>
            <a:endParaRPr lang="en-AU" sz="2800" dirty="0"/>
          </a:p>
          <a:p>
            <a:pPr marL="810000" lvl="2" indent="0">
              <a:buNone/>
            </a:pPr>
            <a:endParaRPr lang="en-AU" sz="2600" dirty="0"/>
          </a:p>
        </p:txBody>
      </p:sp>
    </p:spTree>
    <p:extLst>
      <p:ext uri="{BB962C8B-B14F-4D97-AF65-F5344CB8AC3E}">
        <p14:creationId xmlns:p14="http://schemas.microsoft.com/office/powerpoint/2010/main" val="262161382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1435D-7AB2-4E7C-8EF1-70FB90F05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0"/>
            <a:ext cx="10353762" cy="914441"/>
          </a:xfrm>
        </p:spPr>
        <p:txBody>
          <a:bodyPr/>
          <a:lstStyle/>
          <a:p>
            <a:r>
              <a:rPr lang="en-US" sz="4000" dirty="0"/>
              <a:t>Command Injection</a:t>
            </a:r>
            <a:endParaRPr lang="en-AU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34FDE27-006A-4168-A8DD-253286BC27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284" y="705460"/>
            <a:ext cx="3673797" cy="882851"/>
          </a:xfrm>
        </p:spPr>
        <p:txBody>
          <a:bodyPr/>
          <a:lstStyle/>
          <a:p>
            <a:r>
              <a:rPr lang="en-AU" sz="2800" dirty="0"/>
              <a:t>How to run the demo</a:t>
            </a:r>
            <a:endParaRPr lang="en-US" sz="2800" dirty="0"/>
          </a:p>
          <a:p>
            <a:endParaRPr lang="en-A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8C292E-D174-4AE2-ABCD-A325A5BB66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372" y="1508799"/>
            <a:ext cx="8489515" cy="4953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09473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1435D-7AB2-4E7C-8EF1-70FB90F05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0"/>
            <a:ext cx="10353762" cy="914441"/>
          </a:xfrm>
        </p:spPr>
        <p:txBody>
          <a:bodyPr/>
          <a:lstStyle/>
          <a:p>
            <a:r>
              <a:rPr lang="en-US" sz="4000" dirty="0"/>
              <a:t>Command Injection</a:t>
            </a:r>
            <a:endParaRPr lang="en-AU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34FDE27-006A-4168-A8DD-253286BC27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284" y="705460"/>
            <a:ext cx="3673797" cy="882851"/>
          </a:xfrm>
        </p:spPr>
        <p:txBody>
          <a:bodyPr/>
          <a:lstStyle/>
          <a:p>
            <a:r>
              <a:rPr lang="en-AU" sz="2800" dirty="0"/>
              <a:t>How to run the demo</a:t>
            </a:r>
            <a:endParaRPr lang="en-US" sz="2800" dirty="0"/>
          </a:p>
          <a:p>
            <a:endParaRPr lang="en-AU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126313D-75AF-46F0-87E1-686070FA39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647" y="1332508"/>
            <a:ext cx="9341792" cy="5213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42529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1435D-7AB2-4E7C-8EF1-70FB90F05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0"/>
            <a:ext cx="10353762" cy="914441"/>
          </a:xfrm>
        </p:spPr>
        <p:txBody>
          <a:bodyPr/>
          <a:lstStyle/>
          <a:p>
            <a:r>
              <a:rPr lang="en-US" sz="4000" dirty="0"/>
              <a:t>Command Injection</a:t>
            </a:r>
            <a:endParaRPr lang="en-AU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34FDE27-006A-4168-A8DD-253286BC27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284" y="670461"/>
            <a:ext cx="9210699" cy="1118600"/>
          </a:xfrm>
        </p:spPr>
        <p:txBody>
          <a:bodyPr>
            <a:normAutofit fontScale="92500" lnSpcReduction="10000"/>
          </a:bodyPr>
          <a:lstStyle/>
          <a:p>
            <a:r>
              <a:rPr lang="en-AU" sz="2800" dirty="0"/>
              <a:t>How to run the demo</a:t>
            </a:r>
          </a:p>
          <a:p>
            <a:pPr lvl="1"/>
            <a:r>
              <a:rPr lang="en-AU" sz="2800" dirty="0"/>
              <a:t>For the input box: </a:t>
            </a:r>
            <a:r>
              <a:rPr lang="en-AU" sz="2800" dirty="0">
                <a:solidFill>
                  <a:srgbClr val="FF0000"/>
                </a:solidFill>
              </a:rPr>
              <a:t>142.250.70.174 ; cat /etc/passwd</a:t>
            </a:r>
            <a:endParaRPr lang="en-US" sz="2800" dirty="0">
              <a:solidFill>
                <a:srgbClr val="FF0000"/>
              </a:solidFill>
            </a:endParaRPr>
          </a:p>
          <a:p>
            <a:endParaRPr lang="en-A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25B942-8794-499F-993B-6753E74211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432" y="1789061"/>
            <a:ext cx="9641394" cy="4658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35739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1435D-7AB2-4E7C-8EF1-70FB90F05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0"/>
            <a:ext cx="10353762" cy="914441"/>
          </a:xfrm>
        </p:spPr>
        <p:txBody>
          <a:bodyPr/>
          <a:lstStyle/>
          <a:p>
            <a:r>
              <a:rPr lang="en-US" sz="4000" dirty="0"/>
              <a:t>Command Injection</a:t>
            </a:r>
            <a:endParaRPr lang="en-AU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7F23623-59A9-446D-90BF-9300A93524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762" y="1452828"/>
            <a:ext cx="9952517" cy="4999801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34FDE27-006A-4168-A8DD-253286BC27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284" y="877906"/>
            <a:ext cx="3673797" cy="882851"/>
          </a:xfrm>
        </p:spPr>
        <p:txBody>
          <a:bodyPr/>
          <a:lstStyle/>
          <a:p>
            <a:r>
              <a:rPr lang="en-AU" sz="2800" dirty="0"/>
              <a:t>Demo</a:t>
            </a:r>
            <a:endParaRPr lang="en-US" sz="2800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97179570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1435D-7AB2-4E7C-8EF1-70FB90F05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9335" y="75716"/>
            <a:ext cx="10353762" cy="914441"/>
          </a:xfrm>
        </p:spPr>
        <p:txBody>
          <a:bodyPr/>
          <a:lstStyle/>
          <a:p>
            <a:r>
              <a:rPr lang="en-US" sz="4000" dirty="0"/>
              <a:t>Command Injection</a:t>
            </a:r>
            <a:endParaRPr lang="en-AU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4233C35-7554-4D91-81D3-CD0A13ECDE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928" y="1419299"/>
            <a:ext cx="9460569" cy="5093190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94C436C-2212-4652-9608-E56F3DF5E298}"/>
              </a:ext>
            </a:extLst>
          </p:cNvPr>
          <p:cNvCxnSpPr>
            <a:cxnSpLocks/>
          </p:cNvCxnSpPr>
          <p:nvPr/>
        </p:nvCxnSpPr>
        <p:spPr>
          <a:xfrm>
            <a:off x="2018004" y="2178358"/>
            <a:ext cx="3699163" cy="0"/>
          </a:xfrm>
          <a:prstGeom prst="lin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293CF86-DC62-41E8-8467-4AA5DDDFD75E}"/>
              </a:ext>
            </a:extLst>
          </p:cNvPr>
          <p:cNvCxnSpPr>
            <a:cxnSpLocks/>
          </p:cNvCxnSpPr>
          <p:nvPr/>
        </p:nvCxnSpPr>
        <p:spPr>
          <a:xfrm>
            <a:off x="2000679" y="2849773"/>
            <a:ext cx="4095321" cy="0"/>
          </a:xfrm>
          <a:prstGeom prst="lin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DABC622-4EE1-466D-8324-9A7CEDC9D6B4}"/>
              </a:ext>
            </a:extLst>
          </p:cNvPr>
          <p:cNvCxnSpPr>
            <a:cxnSpLocks/>
          </p:cNvCxnSpPr>
          <p:nvPr/>
        </p:nvCxnSpPr>
        <p:spPr>
          <a:xfrm>
            <a:off x="2544966" y="5047356"/>
            <a:ext cx="6672649" cy="0"/>
          </a:xfrm>
          <a:prstGeom prst="lin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47EE4751-1791-4AEA-AA51-8D04E48FF6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286" y="860311"/>
            <a:ext cx="10353762" cy="799724"/>
          </a:xfrm>
        </p:spPr>
        <p:txBody>
          <a:bodyPr/>
          <a:lstStyle/>
          <a:p>
            <a:r>
              <a:rPr lang="en-AU" sz="2800" dirty="0"/>
              <a:t>How does command injection occur?</a:t>
            </a:r>
            <a:endParaRPr lang="en-US" sz="2800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08938737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1435D-7AB2-4E7C-8EF1-70FB90F05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0"/>
            <a:ext cx="10353762" cy="954544"/>
          </a:xfrm>
        </p:spPr>
        <p:txBody>
          <a:bodyPr/>
          <a:lstStyle/>
          <a:p>
            <a:r>
              <a:rPr lang="en-US" sz="4000" dirty="0"/>
              <a:t>Command Injection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9879B6-E764-497C-9358-4E7EA86DF4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963" y="696568"/>
            <a:ext cx="10353762" cy="799724"/>
          </a:xfrm>
        </p:spPr>
        <p:txBody>
          <a:bodyPr/>
          <a:lstStyle/>
          <a:p>
            <a:r>
              <a:rPr lang="en-AU" sz="2800" dirty="0"/>
              <a:t>Line 3</a:t>
            </a:r>
            <a:endParaRPr lang="en-US" sz="2800" dirty="0"/>
          </a:p>
          <a:p>
            <a:endParaRPr lang="en-AU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074204C0-4AFF-4259-B1A9-A6255EA8E0D3}"/>
              </a:ext>
            </a:extLst>
          </p:cNvPr>
          <p:cNvSpPr txBox="1">
            <a:spLocks/>
          </p:cNvSpPr>
          <p:nvPr/>
        </p:nvSpPr>
        <p:spPr>
          <a:xfrm>
            <a:off x="576963" y="2296015"/>
            <a:ext cx="11271326" cy="2408785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9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7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5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5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AU" sz="2800" dirty="0">
                <a:solidFill>
                  <a:srgbClr val="FF0000"/>
                </a:solidFill>
              </a:rPr>
              <a:t>if (condition)</a:t>
            </a:r>
            <a:r>
              <a:rPr lang="en-AU" sz="2800" dirty="0"/>
              <a:t> is a statement; </a:t>
            </a:r>
            <a:r>
              <a:rPr lang="en-AU" sz="2800" dirty="0" err="1">
                <a:solidFill>
                  <a:srgbClr val="FF0000"/>
                </a:solidFill>
              </a:rPr>
              <a:t>isset</a:t>
            </a:r>
            <a:r>
              <a:rPr lang="en-AU" sz="2800" dirty="0">
                <a:solidFill>
                  <a:srgbClr val="FF0000"/>
                </a:solidFill>
              </a:rPr>
              <a:t>() </a:t>
            </a:r>
            <a:r>
              <a:rPr lang="en-AU" sz="2800" dirty="0"/>
              <a:t>is a function; </a:t>
            </a:r>
            <a:r>
              <a:rPr lang="en-AU" sz="2800" dirty="0">
                <a:solidFill>
                  <a:srgbClr val="FF0000"/>
                </a:solidFill>
              </a:rPr>
              <a:t>$_POST </a:t>
            </a:r>
            <a:r>
              <a:rPr lang="en-AU" sz="2800" dirty="0"/>
              <a:t>is a variable; </a:t>
            </a:r>
            <a:r>
              <a:rPr lang="en-AU" sz="2800" dirty="0">
                <a:solidFill>
                  <a:srgbClr val="FF0000"/>
                </a:solidFill>
              </a:rPr>
              <a:t>‘Submit’</a:t>
            </a:r>
            <a:r>
              <a:rPr lang="en-AU" sz="2800" dirty="0"/>
              <a:t>  is a key</a:t>
            </a:r>
          </a:p>
          <a:p>
            <a:endParaRPr lang="en-AU" sz="2800" dirty="0"/>
          </a:p>
          <a:p>
            <a:pPr marL="450000" lvl="1" indent="0">
              <a:buNone/>
            </a:pPr>
            <a:endParaRPr lang="en-AU" sz="2800" dirty="0"/>
          </a:p>
          <a:p>
            <a:pPr marL="450000" lvl="1" indent="0">
              <a:buNone/>
            </a:pPr>
            <a:endParaRPr lang="en-US" sz="2800" dirty="0"/>
          </a:p>
          <a:p>
            <a:endParaRPr lang="en-A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F195FD-3928-45F8-98C8-6E9D6340C3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258" y="1353477"/>
            <a:ext cx="7923188" cy="799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95692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1435D-7AB2-4E7C-8EF1-70FB90F05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0"/>
            <a:ext cx="10353762" cy="954544"/>
          </a:xfrm>
        </p:spPr>
        <p:txBody>
          <a:bodyPr/>
          <a:lstStyle/>
          <a:p>
            <a:r>
              <a:rPr lang="en-US" sz="4000" dirty="0"/>
              <a:t>Command Injection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9879B6-E764-497C-9358-4E7EA86DF4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963" y="696568"/>
            <a:ext cx="10353762" cy="799724"/>
          </a:xfrm>
        </p:spPr>
        <p:txBody>
          <a:bodyPr/>
          <a:lstStyle/>
          <a:p>
            <a:r>
              <a:rPr lang="en-AU" sz="2800" dirty="0"/>
              <a:t>Line 3</a:t>
            </a:r>
            <a:endParaRPr lang="en-US" sz="2800" dirty="0"/>
          </a:p>
          <a:p>
            <a:endParaRPr lang="en-A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F195FD-3928-45F8-98C8-6E9D6340C3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258" y="1353477"/>
            <a:ext cx="7923188" cy="799724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9379882-5F52-4E40-AEBC-110CB3BABD00}"/>
              </a:ext>
            </a:extLst>
          </p:cNvPr>
          <p:cNvSpPr txBox="1">
            <a:spLocks/>
          </p:cNvSpPr>
          <p:nvPr/>
        </p:nvSpPr>
        <p:spPr>
          <a:xfrm>
            <a:off x="576962" y="2402094"/>
            <a:ext cx="11615038" cy="310242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9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7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5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5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AU" sz="2800" dirty="0"/>
              <a:t>1. </a:t>
            </a:r>
            <a:r>
              <a:rPr lang="en-AU" sz="2800" dirty="0">
                <a:solidFill>
                  <a:srgbClr val="FF0000"/>
                </a:solidFill>
              </a:rPr>
              <a:t>$_POST [ ‘Submit‘ ] </a:t>
            </a:r>
            <a:r>
              <a:rPr lang="en-AU" sz="2800" dirty="0"/>
              <a:t>returns the value of the </a:t>
            </a:r>
            <a:r>
              <a:rPr lang="en-AU" sz="2800" dirty="0">
                <a:solidFill>
                  <a:srgbClr val="FF0000"/>
                </a:solidFill>
              </a:rPr>
              <a:t>‘Submit’ </a:t>
            </a:r>
            <a:r>
              <a:rPr lang="en-AU" sz="2800" dirty="0"/>
              <a:t>key;</a:t>
            </a:r>
          </a:p>
          <a:p>
            <a:r>
              <a:rPr lang="en-AU" sz="2800" dirty="0"/>
              <a:t>2. if the returned value from step 1 exists, </a:t>
            </a:r>
            <a:r>
              <a:rPr lang="en-AU" sz="2800" dirty="0" err="1">
                <a:solidFill>
                  <a:srgbClr val="FF0000"/>
                </a:solidFill>
              </a:rPr>
              <a:t>isset</a:t>
            </a:r>
            <a:r>
              <a:rPr lang="en-AU" sz="2800" dirty="0">
                <a:solidFill>
                  <a:srgbClr val="FF0000"/>
                </a:solidFill>
              </a:rPr>
              <a:t>($_POST [ ‘Submit‘ ]) </a:t>
            </a:r>
            <a:r>
              <a:rPr lang="en-AU" sz="2800" dirty="0"/>
              <a:t>returns true, or false otherwise. </a:t>
            </a:r>
          </a:p>
          <a:p>
            <a:r>
              <a:rPr lang="en-AU" sz="2800" dirty="0"/>
              <a:t>3. if the returned value from step 2 is true, for </a:t>
            </a:r>
            <a:r>
              <a:rPr lang="en-AU" sz="2800" dirty="0">
                <a:solidFill>
                  <a:srgbClr val="FF0000"/>
                </a:solidFill>
              </a:rPr>
              <a:t>if ( </a:t>
            </a:r>
            <a:r>
              <a:rPr lang="en-AU" sz="2800" dirty="0" err="1">
                <a:solidFill>
                  <a:srgbClr val="FF0000"/>
                </a:solidFill>
              </a:rPr>
              <a:t>isset</a:t>
            </a:r>
            <a:r>
              <a:rPr lang="en-AU" sz="2800" dirty="0">
                <a:solidFill>
                  <a:srgbClr val="FF0000"/>
                </a:solidFill>
              </a:rPr>
              <a:t>($_POST [ ‘Submit‘ ])  ),  </a:t>
            </a:r>
            <a:r>
              <a:rPr lang="en-AU" sz="2800" dirty="0"/>
              <a:t>the web application executes code inside its body. </a:t>
            </a:r>
          </a:p>
        </p:txBody>
      </p:sp>
    </p:spTree>
    <p:extLst>
      <p:ext uri="{BB962C8B-B14F-4D97-AF65-F5344CB8AC3E}">
        <p14:creationId xmlns:p14="http://schemas.microsoft.com/office/powerpoint/2010/main" val="133010301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1435D-7AB2-4E7C-8EF1-70FB90F05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0"/>
            <a:ext cx="10353762" cy="954544"/>
          </a:xfrm>
        </p:spPr>
        <p:txBody>
          <a:bodyPr/>
          <a:lstStyle/>
          <a:p>
            <a:r>
              <a:rPr lang="en-US" sz="4000" dirty="0"/>
              <a:t>Command Injection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9879B6-E764-497C-9358-4E7EA86DF4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963" y="696568"/>
            <a:ext cx="10353762" cy="799724"/>
          </a:xfrm>
        </p:spPr>
        <p:txBody>
          <a:bodyPr/>
          <a:lstStyle/>
          <a:p>
            <a:r>
              <a:rPr lang="en-AU" sz="2800" dirty="0"/>
              <a:t>Line 6</a:t>
            </a:r>
            <a:endParaRPr lang="en-US" sz="2800" dirty="0"/>
          </a:p>
          <a:p>
            <a:endParaRPr lang="en-AU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575A36D-3C23-4A9A-BB7E-105AF3C66A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963" y="1496292"/>
            <a:ext cx="7463934" cy="954544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1E21E5D-2492-4C2A-A62C-621E71BBA6AB}"/>
              </a:ext>
            </a:extLst>
          </p:cNvPr>
          <p:cNvSpPr txBox="1">
            <a:spLocks/>
          </p:cNvSpPr>
          <p:nvPr/>
        </p:nvSpPr>
        <p:spPr>
          <a:xfrm>
            <a:off x="576963" y="2526824"/>
            <a:ext cx="11355957" cy="3974042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9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7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5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5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AU" sz="2800" dirty="0">
                <a:solidFill>
                  <a:srgbClr val="FF0000"/>
                </a:solidFill>
              </a:rPr>
              <a:t>$target: </a:t>
            </a:r>
            <a:r>
              <a:rPr lang="en-AU" sz="2800" dirty="0"/>
              <a:t>a variable </a:t>
            </a:r>
          </a:p>
          <a:p>
            <a:r>
              <a:rPr lang="en-AU" sz="2800" dirty="0">
                <a:solidFill>
                  <a:srgbClr val="FF0000"/>
                </a:solidFill>
              </a:rPr>
              <a:t>$_REQUEST[ ‘</a:t>
            </a:r>
            <a:r>
              <a:rPr lang="en-AU" sz="2800" dirty="0" err="1">
                <a:solidFill>
                  <a:srgbClr val="FF0000"/>
                </a:solidFill>
              </a:rPr>
              <a:t>ip</a:t>
            </a:r>
            <a:r>
              <a:rPr lang="en-AU" sz="2800" dirty="0">
                <a:solidFill>
                  <a:srgbClr val="FF0000"/>
                </a:solidFill>
              </a:rPr>
              <a:t>’ ] </a:t>
            </a:r>
            <a:r>
              <a:rPr lang="en-AU" sz="2800" dirty="0"/>
              <a:t>returns the value of the ‘</a:t>
            </a:r>
            <a:r>
              <a:rPr lang="en-AU" sz="2800" dirty="0" err="1"/>
              <a:t>ip</a:t>
            </a:r>
            <a:r>
              <a:rPr lang="en-AU" sz="2800" dirty="0"/>
              <a:t>’ key, which is the input from the ‘Enter an IP address’ from the web page. 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97678408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4F43F54-F5B1-4260-A7EE-99E69D9D2A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537" y="5075434"/>
            <a:ext cx="10353762" cy="1477766"/>
          </a:xfrm>
        </p:spPr>
        <p:txBody>
          <a:bodyPr>
            <a:normAutofit fontScale="92500" lnSpcReduction="20000"/>
          </a:bodyPr>
          <a:lstStyle/>
          <a:p>
            <a:r>
              <a:rPr lang="en-AU" sz="2800" dirty="0"/>
              <a:t>What does </a:t>
            </a:r>
            <a:r>
              <a:rPr lang="en-AU" sz="2800" dirty="0">
                <a:solidFill>
                  <a:srgbClr val="FF0000"/>
                </a:solidFill>
              </a:rPr>
              <a:t>$target</a:t>
            </a:r>
            <a:r>
              <a:rPr lang="en-AU" sz="2800" dirty="0"/>
              <a:t> equal to? The value from </a:t>
            </a:r>
            <a:r>
              <a:rPr lang="en-AU" sz="2800" dirty="0">
                <a:solidFill>
                  <a:srgbClr val="FF0000"/>
                </a:solidFill>
              </a:rPr>
              <a:t>$_REQUEST[ ‘</a:t>
            </a:r>
            <a:r>
              <a:rPr lang="en-AU" sz="2800" dirty="0" err="1">
                <a:solidFill>
                  <a:srgbClr val="FF0000"/>
                </a:solidFill>
              </a:rPr>
              <a:t>ip</a:t>
            </a:r>
            <a:r>
              <a:rPr lang="en-AU" sz="2800" dirty="0">
                <a:solidFill>
                  <a:srgbClr val="FF0000"/>
                </a:solidFill>
              </a:rPr>
              <a:t>’ ]</a:t>
            </a:r>
          </a:p>
          <a:p>
            <a:r>
              <a:rPr lang="en-AU" sz="2800" dirty="0">
                <a:solidFill>
                  <a:srgbClr val="FF0000"/>
                </a:solidFill>
              </a:rPr>
              <a:t>$_REQUEST[ ‘</a:t>
            </a:r>
            <a:r>
              <a:rPr lang="en-AU" sz="2800" dirty="0" err="1">
                <a:solidFill>
                  <a:srgbClr val="FF0000"/>
                </a:solidFill>
              </a:rPr>
              <a:t>ip</a:t>
            </a:r>
            <a:r>
              <a:rPr lang="en-AU" sz="2800" dirty="0">
                <a:solidFill>
                  <a:srgbClr val="FF0000"/>
                </a:solidFill>
              </a:rPr>
              <a:t>’ ] </a:t>
            </a:r>
            <a:r>
              <a:rPr lang="en-AU" sz="2800" dirty="0"/>
              <a:t>returns the value of the ‘</a:t>
            </a:r>
            <a:r>
              <a:rPr lang="en-AU" sz="2800" dirty="0" err="1"/>
              <a:t>ip</a:t>
            </a:r>
            <a:r>
              <a:rPr lang="en-AU" sz="2800" dirty="0"/>
              <a:t>’ key, which is the user input from the ‘Enter an IP address’ from the web page. </a:t>
            </a:r>
          </a:p>
          <a:p>
            <a:endParaRPr lang="en-AU" sz="2800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9ADD435A-D533-4222-B456-02D19EE3B3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9335" y="75717"/>
            <a:ext cx="10353762" cy="773345"/>
          </a:xfrm>
        </p:spPr>
        <p:txBody>
          <a:bodyPr/>
          <a:lstStyle/>
          <a:p>
            <a:r>
              <a:rPr lang="en-US" sz="4000" dirty="0"/>
              <a:t>Command Injection</a:t>
            </a:r>
            <a:endParaRPr lang="en-AU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8E20AFB-0F5D-412D-9B99-5409B2742B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537" y="849062"/>
            <a:ext cx="10905357" cy="3994501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54D490E3-9CE5-4B3D-9453-052AAFF4456E}"/>
              </a:ext>
            </a:extLst>
          </p:cNvPr>
          <p:cNvSpPr/>
          <p:nvPr/>
        </p:nvSpPr>
        <p:spPr>
          <a:xfrm>
            <a:off x="3286506" y="2012728"/>
            <a:ext cx="1956816" cy="64692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6616909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9879B6-E764-497C-9358-4E7EA86DF4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4093" y="879448"/>
            <a:ext cx="10353762" cy="799724"/>
          </a:xfrm>
        </p:spPr>
        <p:txBody>
          <a:bodyPr/>
          <a:lstStyle/>
          <a:p>
            <a:r>
              <a:rPr lang="en-AU" sz="2800" dirty="0"/>
              <a:t>Line 16 is vulnerable</a:t>
            </a:r>
            <a:endParaRPr lang="en-US" sz="2800" dirty="0"/>
          </a:p>
          <a:p>
            <a:endParaRPr lang="en-AU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4B82124-64BE-4551-B515-BC8CEF3975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9335" y="75717"/>
            <a:ext cx="10353762" cy="773345"/>
          </a:xfrm>
        </p:spPr>
        <p:txBody>
          <a:bodyPr/>
          <a:lstStyle/>
          <a:p>
            <a:r>
              <a:rPr lang="en-US" sz="4000" dirty="0"/>
              <a:t>Command Injection</a:t>
            </a:r>
            <a:endParaRPr lang="en-AU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75C090A-BF9E-416E-92B6-05235E31AE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713" y="1662026"/>
            <a:ext cx="9672880" cy="1004974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3283E0DA-77D5-48F7-9B9A-2D157BF4553B}"/>
              </a:ext>
            </a:extLst>
          </p:cNvPr>
          <p:cNvSpPr txBox="1">
            <a:spLocks/>
          </p:cNvSpPr>
          <p:nvPr/>
        </p:nvSpPr>
        <p:spPr>
          <a:xfrm>
            <a:off x="474093" y="2867515"/>
            <a:ext cx="11271326" cy="3514235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9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7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5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5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AU" sz="2800" dirty="0">
                <a:solidFill>
                  <a:srgbClr val="FF0000"/>
                </a:solidFill>
              </a:rPr>
              <a:t>$</a:t>
            </a:r>
            <a:r>
              <a:rPr lang="en-AU" sz="2800" dirty="0" err="1">
                <a:solidFill>
                  <a:srgbClr val="FF0000"/>
                </a:solidFill>
              </a:rPr>
              <a:t>cmd</a:t>
            </a:r>
            <a:r>
              <a:rPr lang="en-AU" sz="2800" dirty="0">
                <a:solidFill>
                  <a:srgbClr val="FF0000"/>
                </a:solidFill>
              </a:rPr>
              <a:t> </a:t>
            </a:r>
            <a:r>
              <a:rPr lang="en-AU" sz="2800" dirty="0"/>
              <a:t>is a variable; </a:t>
            </a:r>
            <a:r>
              <a:rPr lang="en-AU" sz="2800" dirty="0" err="1">
                <a:solidFill>
                  <a:srgbClr val="FF0000"/>
                </a:solidFill>
              </a:rPr>
              <a:t>shell_exec</a:t>
            </a:r>
            <a:r>
              <a:rPr lang="en-AU" sz="2800" dirty="0">
                <a:solidFill>
                  <a:srgbClr val="FF0000"/>
                </a:solidFill>
              </a:rPr>
              <a:t>(command) </a:t>
            </a:r>
            <a:r>
              <a:rPr lang="en-AU" sz="2800" dirty="0"/>
              <a:t>is a function; </a:t>
            </a:r>
            <a:r>
              <a:rPr lang="en-AU" sz="2800" dirty="0">
                <a:solidFill>
                  <a:srgbClr val="FF0000"/>
                </a:solidFill>
              </a:rPr>
              <a:t>‘ping –c 4’ </a:t>
            </a:r>
            <a:r>
              <a:rPr lang="en-AU" sz="2800" dirty="0"/>
              <a:t>is a shell command; The dot (</a:t>
            </a:r>
            <a:r>
              <a:rPr lang="en-AU" sz="2800" dirty="0">
                <a:solidFill>
                  <a:srgbClr val="FF0000"/>
                </a:solidFill>
              </a:rPr>
              <a:t>‘.’</a:t>
            </a:r>
            <a:r>
              <a:rPr lang="en-AU" sz="2800" dirty="0"/>
              <a:t>) is an operator; </a:t>
            </a:r>
            <a:r>
              <a:rPr lang="en-AU" sz="2800" dirty="0">
                <a:solidFill>
                  <a:srgbClr val="FF0000"/>
                </a:solidFill>
              </a:rPr>
              <a:t>$target </a:t>
            </a:r>
            <a:r>
              <a:rPr lang="en-AU" sz="2800" dirty="0"/>
              <a:t>is a variable.</a:t>
            </a:r>
          </a:p>
          <a:p>
            <a:endParaRPr lang="en-AU" sz="2800" dirty="0"/>
          </a:p>
          <a:p>
            <a:pPr marL="450000" lvl="1" indent="0">
              <a:buNone/>
            </a:pPr>
            <a:endParaRPr lang="en-AU" sz="2800" dirty="0"/>
          </a:p>
          <a:p>
            <a:pPr marL="450000" lvl="1" indent="0">
              <a:buNone/>
            </a:pPr>
            <a:endParaRPr lang="en-US" sz="2800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276341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0666C9-9953-486E-B29D-0D1AE00C81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0"/>
            <a:ext cx="10353762" cy="1054790"/>
          </a:xfrm>
        </p:spPr>
        <p:txBody>
          <a:bodyPr/>
          <a:lstStyle/>
          <a:p>
            <a:r>
              <a:rPr lang="en-AU" dirty="0"/>
              <a:t>Deploying DVWA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C31C66-7170-4286-85E0-E9A193076D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6107" y="1054790"/>
            <a:ext cx="11655893" cy="3714749"/>
          </a:xfrm>
        </p:spPr>
        <p:txBody>
          <a:bodyPr>
            <a:noAutofit/>
          </a:bodyPr>
          <a:lstStyle/>
          <a:p>
            <a:r>
              <a:rPr lang="en-AU" sz="2800" dirty="0"/>
              <a:t>Docker image is available:</a:t>
            </a:r>
          </a:p>
          <a:p>
            <a:pPr lvl="1"/>
            <a:r>
              <a:rPr lang="en-AU" sz="2800" dirty="0">
                <a:solidFill>
                  <a:srgbClr val="92D050"/>
                </a:solidFill>
              </a:rPr>
              <a:t>https://hub.docker.com/r/vulnerables/web-dvwa</a:t>
            </a:r>
          </a:p>
          <a:p>
            <a:r>
              <a:rPr lang="en-AU" sz="2800" dirty="0"/>
              <a:t>Run this image in your VM:</a:t>
            </a:r>
          </a:p>
          <a:p>
            <a:pPr lvl="1"/>
            <a:r>
              <a:rPr lang="en-AU" sz="2800" dirty="0"/>
              <a:t>docker run --rm -it -p 80:80 </a:t>
            </a:r>
            <a:r>
              <a:rPr lang="en-AU" sz="2800" dirty="0" err="1"/>
              <a:t>vulnerables</a:t>
            </a:r>
            <a:r>
              <a:rPr lang="en-AU" sz="2800" dirty="0"/>
              <a:t>/web-</a:t>
            </a:r>
            <a:r>
              <a:rPr lang="en-AU" sz="2800" dirty="0" err="1"/>
              <a:t>dvwa</a:t>
            </a:r>
            <a:endParaRPr lang="en-AU" sz="2800" dirty="0"/>
          </a:p>
          <a:p>
            <a:pPr marL="810000" lvl="2" indent="0">
              <a:buNone/>
            </a:pPr>
            <a:r>
              <a:rPr lang="en-AU" sz="2600" dirty="0"/>
              <a:t>(access the DVWA web application from a web browser outside the container)</a:t>
            </a:r>
          </a:p>
          <a:p>
            <a:r>
              <a:rPr lang="en-AU" sz="2800" dirty="0"/>
              <a:t>Open a browser in your VM:</a:t>
            </a:r>
          </a:p>
          <a:p>
            <a:pPr lvl="1"/>
            <a:r>
              <a:rPr lang="en-AU" sz="2600" dirty="0"/>
              <a:t>Enter a URL: localhost/</a:t>
            </a:r>
            <a:r>
              <a:rPr lang="en-AU" sz="2600" dirty="0" err="1"/>
              <a:t>setup.php</a:t>
            </a:r>
            <a:endParaRPr lang="en-AU" sz="2600" dirty="0"/>
          </a:p>
        </p:txBody>
      </p:sp>
    </p:spTree>
    <p:extLst>
      <p:ext uri="{BB962C8B-B14F-4D97-AF65-F5344CB8AC3E}">
        <p14:creationId xmlns:p14="http://schemas.microsoft.com/office/powerpoint/2010/main" val="263119052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9879B6-E764-497C-9358-4E7EA86DF4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4093" y="879448"/>
            <a:ext cx="10353762" cy="799724"/>
          </a:xfrm>
        </p:spPr>
        <p:txBody>
          <a:bodyPr/>
          <a:lstStyle/>
          <a:p>
            <a:r>
              <a:rPr lang="en-AU" sz="2800" dirty="0"/>
              <a:t>Line 16 is vulnerable</a:t>
            </a:r>
            <a:endParaRPr lang="en-US" sz="2800" dirty="0"/>
          </a:p>
          <a:p>
            <a:endParaRPr lang="en-AU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4B82124-64BE-4551-B515-BC8CEF3975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9335" y="75717"/>
            <a:ext cx="10353762" cy="773345"/>
          </a:xfrm>
        </p:spPr>
        <p:txBody>
          <a:bodyPr/>
          <a:lstStyle/>
          <a:p>
            <a:r>
              <a:rPr lang="en-US" sz="4000" dirty="0"/>
              <a:t>Command Injection</a:t>
            </a:r>
            <a:endParaRPr lang="en-AU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75C090A-BF9E-416E-92B6-05235E31AE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713" y="1662026"/>
            <a:ext cx="9672880" cy="1004974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3283E0DA-77D5-48F7-9B9A-2D157BF4553B}"/>
              </a:ext>
            </a:extLst>
          </p:cNvPr>
          <p:cNvSpPr txBox="1">
            <a:spLocks/>
          </p:cNvSpPr>
          <p:nvPr/>
        </p:nvSpPr>
        <p:spPr>
          <a:xfrm>
            <a:off x="474093" y="2867515"/>
            <a:ext cx="11271326" cy="3514235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9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7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5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5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AU" sz="2800" dirty="0" err="1">
                <a:solidFill>
                  <a:srgbClr val="FF0000"/>
                </a:solidFill>
              </a:rPr>
              <a:t>shell_exec</a:t>
            </a:r>
            <a:r>
              <a:rPr lang="en-AU" sz="2800" dirty="0">
                <a:solidFill>
                  <a:srgbClr val="FF0000"/>
                </a:solidFill>
              </a:rPr>
              <a:t>(command) </a:t>
            </a:r>
            <a:r>
              <a:rPr lang="en-US" sz="2800" dirty="0"/>
              <a:t>takes a </a:t>
            </a:r>
            <a:r>
              <a:rPr lang="en-US" sz="2800" dirty="0">
                <a:solidFill>
                  <a:srgbClr val="FF0000"/>
                </a:solidFill>
              </a:rPr>
              <a:t>command</a:t>
            </a:r>
            <a:r>
              <a:rPr lang="en-US" sz="2800" dirty="0"/>
              <a:t> as a string input and returns an output generated by the </a:t>
            </a:r>
            <a:r>
              <a:rPr lang="en-US" sz="2800" dirty="0">
                <a:solidFill>
                  <a:srgbClr val="FF0000"/>
                </a:solidFill>
              </a:rPr>
              <a:t>command</a:t>
            </a:r>
            <a:r>
              <a:rPr lang="en-US" sz="2800" dirty="0"/>
              <a:t> as a string.</a:t>
            </a:r>
          </a:p>
          <a:p>
            <a:r>
              <a:rPr lang="en-AU" sz="2800" dirty="0">
                <a:solidFill>
                  <a:srgbClr val="FF0000"/>
                </a:solidFill>
              </a:rPr>
              <a:t>‘.’</a:t>
            </a:r>
            <a:r>
              <a:rPr lang="en-US" sz="2800" dirty="0"/>
              <a:t> concatenates two strings together.</a:t>
            </a:r>
            <a:endParaRPr lang="en-AU" sz="2800" dirty="0"/>
          </a:p>
          <a:p>
            <a:pPr marL="36900" indent="0">
              <a:buNone/>
            </a:pPr>
            <a:endParaRPr lang="en-AU" sz="2800" dirty="0"/>
          </a:p>
          <a:p>
            <a:pPr marL="450000" lvl="1" indent="0">
              <a:buNone/>
            </a:pPr>
            <a:endParaRPr lang="en-AU" sz="2800" dirty="0"/>
          </a:p>
          <a:p>
            <a:pPr marL="450000" lvl="1" indent="0">
              <a:buNone/>
            </a:pPr>
            <a:endParaRPr lang="en-US" sz="2800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4887440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9879B6-E764-497C-9358-4E7EA86DF4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4093" y="879448"/>
            <a:ext cx="10353762" cy="799724"/>
          </a:xfrm>
        </p:spPr>
        <p:txBody>
          <a:bodyPr/>
          <a:lstStyle/>
          <a:p>
            <a:r>
              <a:rPr lang="en-AU" sz="2800" dirty="0"/>
              <a:t>Line 16 is vulnerable</a:t>
            </a:r>
            <a:endParaRPr lang="en-US" sz="2800" dirty="0"/>
          </a:p>
          <a:p>
            <a:endParaRPr lang="en-AU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4B82124-64BE-4551-B515-BC8CEF3975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9335" y="75717"/>
            <a:ext cx="10353762" cy="773345"/>
          </a:xfrm>
        </p:spPr>
        <p:txBody>
          <a:bodyPr/>
          <a:lstStyle/>
          <a:p>
            <a:r>
              <a:rPr lang="en-US" sz="4000" dirty="0"/>
              <a:t>Command Injection</a:t>
            </a:r>
            <a:endParaRPr lang="en-AU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75C090A-BF9E-416E-92B6-05235E31AE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713" y="1662026"/>
            <a:ext cx="9672880" cy="1004974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C3AFE85-B4CA-481F-AF16-9F34CF2E6252}"/>
              </a:ext>
            </a:extLst>
          </p:cNvPr>
          <p:cNvSpPr txBox="1">
            <a:spLocks/>
          </p:cNvSpPr>
          <p:nvPr/>
        </p:nvSpPr>
        <p:spPr>
          <a:xfrm>
            <a:off x="656713" y="2873189"/>
            <a:ext cx="10747745" cy="3824494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9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7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5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5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AU" sz="2800" dirty="0">
                <a:solidFill>
                  <a:srgbClr val="FF0000"/>
                </a:solidFill>
              </a:rPr>
              <a:t>‘.’</a:t>
            </a:r>
            <a:r>
              <a:rPr lang="en-US" sz="2800" dirty="0"/>
              <a:t> concatenates two strings together.</a:t>
            </a:r>
            <a:endParaRPr lang="en-AU" sz="2800" dirty="0">
              <a:solidFill>
                <a:schemeClr val="tx1"/>
              </a:solidFill>
            </a:endParaRPr>
          </a:p>
          <a:p>
            <a:r>
              <a:rPr lang="en-AU" sz="2800" dirty="0">
                <a:solidFill>
                  <a:schemeClr val="tx1"/>
                </a:solidFill>
              </a:rPr>
              <a:t>When </a:t>
            </a:r>
            <a:r>
              <a:rPr lang="en-AU" sz="2800" dirty="0">
                <a:solidFill>
                  <a:srgbClr val="FF0000"/>
                </a:solidFill>
              </a:rPr>
              <a:t>$target</a:t>
            </a:r>
            <a:r>
              <a:rPr lang="en-AU" sz="2800" dirty="0">
                <a:solidFill>
                  <a:schemeClr val="tx1"/>
                </a:solidFill>
              </a:rPr>
              <a:t> equals to </a:t>
            </a:r>
            <a:r>
              <a:rPr lang="en-AU" sz="2800" dirty="0">
                <a:solidFill>
                  <a:srgbClr val="FF0000"/>
                </a:solidFill>
              </a:rPr>
              <a:t>‘142.250.70.174 ; cat /etc/passwd’</a:t>
            </a:r>
          </a:p>
          <a:p>
            <a:pPr marL="450000" lvl="1" indent="0">
              <a:buNone/>
            </a:pPr>
            <a:r>
              <a:rPr lang="en-US" sz="2800" dirty="0">
                <a:solidFill>
                  <a:schemeClr val="tx1"/>
                </a:solidFill>
              </a:rPr>
              <a:t>The whole command for </a:t>
            </a:r>
            <a:r>
              <a:rPr lang="en-US" sz="2800" dirty="0" err="1">
                <a:solidFill>
                  <a:schemeClr val="tx1"/>
                </a:solidFill>
              </a:rPr>
              <a:t>shell_exec</a:t>
            </a:r>
            <a:r>
              <a:rPr lang="en-US" sz="2800" dirty="0">
                <a:solidFill>
                  <a:schemeClr val="tx1"/>
                </a:solidFill>
              </a:rPr>
              <a:t> becomes a string as below: </a:t>
            </a:r>
          </a:p>
          <a:p>
            <a:pPr marL="450000" lvl="1" indent="0">
              <a:buNone/>
            </a:pPr>
            <a:r>
              <a:rPr lang="en-US" sz="2800" dirty="0">
                <a:solidFill>
                  <a:srgbClr val="FF0000"/>
                </a:solidFill>
              </a:rPr>
              <a:t>’ping –c 4 </a:t>
            </a:r>
            <a:r>
              <a:rPr lang="en-AU" sz="2800" dirty="0">
                <a:solidFill>
                  <a:srgbClr val="FF0000"/>
                </a:solidFill>
              </a:rPr>
              <a:t>142.250.70.174 ; cat /etc/passwd</a:t>
            </a:r>
            <a:r>
              <a:rPr lang="en-US" sz="2800" dirty="0">
                <a:solidFill>
                  <a:srgbClr val="FF0000"/>
                </a:solidFill>
              </a:rPr>
              <a:t>’ </a:t>
            </a:r>
          </a:p>
          <a:p>
            <a:pPr marL="450000" lvl="1" indent="0">
              <a:buNone/>
            </a:pPr>
            <a:r>
              <a:rPr lang="en-US" sz="2800" dirty="0">
                <a:solidFill>
                  <a:schemeClr val="tx1"/>
                </a:solidFill>
              </a:rPr>
              <a:t>The command will be executed by executing the </a:t>
            </a:r>
            <a:r>
              <a:rPr lang="en-US" sz="2800" dirty="0">
                <a:solidFill>
                  <a:srgbClr val="FF0000"/>
                </a:solidFill>
              </a:rPr>
              <a:t>ping</a:t>
            </a:r>
            <a:r>
              <a:rPr lang="en-US" sz="2800" dirty="0">
                <a:solidFill>
                  <a:schemeClr val="tx1"/>
                </a:solidFill>
              </a:rPr>
              <a:t> and </a:t>
            </a:r>
            <a:r>
              <a:rPr lang="en-US" sz="2800" dirty="0">
                <a:solidFill>
                  <a:srgbClr val="FF0000"/>
                </a:solidFill>
              </a:rPr>
              <a:t>cat</a:t>
            </a:r>
            <a:r>
              <a:rPr lang="en-US" sz="2800" dirty="0">
                <a:solidFill>
                  <a:schemeClr val="tx1"/>
                </a:solidFill>
              </a:rPr>
              <a:t> commands and its output will be assigned to $cmd. </a:t>
            </a:r>
            <a:endParaRPr lang="en-AU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742499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9879B6-E764-497C-9358-4E7EA86DF4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4093" y="879448"/>
            <a:ext cx="10353762" cy="799724"/>
          </a:xfrm>
        </p:spPr>
        <p:txBody>
          <a:bodyPr/>
          <a:lstStyle/>
          <a:p>
            <a:r>
              <a:rPr lang="en-AU" sz="2800" dirty="0"/>
              <a:t>Line 16 is vulnerable</a:t>
            </a:r>
            <a:endParaRPr lang="en-US" sz="2800" dirty="0"/>
          </a:p>
          <a:p>
            <a:endParaRPr lang="en-AU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8746E24-E9C2-4B10-A76B-842D8D36B280}"/>
              </a:ext>
            </a:extLst>
          </p:cNvPr>
          <p:cNvSpPr txBox="1">
            <a:spLocks/>
          </p:cNvSpPr>
          <p:nvPr/>
        </p:nvSpPr>
        <p:spPr>
          <a:xfrm>
            <a:off x="496952" y="2873190"/>
            <a:ext cx="11538838" cy="2322784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9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7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5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5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AU" sz="2800" dirty="0">
                <a:solidFill>
                  <a:srgbClr val="FF0000"/>
                </a:solidFill>
              </a:rPr>
              <a:t>Root cause of command injection: </a:t>
            </a:r>
            <a:r>
              <a:rPr lang="en-AU" sz="2800" dirty="0"/>
              <a:t>‘$target’ is a variable and its value is decided by user inputs. The value is not sanitized before it is executed by the web application.</a:t>
            </a:r>
          </a:p>
          <a:p>
            <a:pPr marL="36900" indent="0">
              <a:buNone/>
            </a:pPr>
            <a:r>
              <a:rPr lang="en-AU" sz="2600" dirty="0"/>
              <a:t>   </a:t>
            </a:r>
            <a:endParaRPr lang="en-AU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D792DDF-07DF-470B-B386-0221540710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713" y="1662026"/>
            <a:ext cx="9672880" cy="1004974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21AE0263-BE44-4273-AD95-4694B24997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0"/>
            <a:ext cx="10353675" cy="954088"/>
          </a:xfrm>
        </p:spPr>
        <p:txBody>
          <a:bodyPr/>
          <a:lstStyle/>
          <a:p>
            <a:r>
              <a:rPr lang="en-US" sz="4000" dirty="0"/>
              <a:t>Command Injection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38630863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9879B6-E764-497C-9358-4E7EA86DF4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499" y="1306167"/>
            <a:ext cx="10353762" cy="3714749"/>
          </a:xfrm>
        </p:spPr>
        <p:txBody>
          <a:bodyPr/>
          <a:lstStyle/>
          <a:p>
            <a:r>
              <a:rPr lang="en-AU" sz="2800" dirty="0"/>
              <a:t>How does command injection occur?</a:t>
            </a:r>
          </a:p>
          <a:p>
            <a:r>
              <a:rPr lang="en-AU" sz="2800" dirty="0"/>
              <a:t>How to prevent command injection?</a:t>
            </a:r>
          </a:p>
          <a:p>
            <a:r>
              <a:rPr lang="en-AU" sz="2800" dirty="0"/>
              <a:t>How to detect command injection?</a:t>
            </a:r>
          </a:p>
          <a:p>
            <a:endParaRPr lang="en-AU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919DA0E-3463-484B-B44A-2E1519BC4C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0"/>
            <a:ext cx="10353675" cy="1066800"/>
          </a:xfrm>
        </p:spPr>
        <p:txBody>
          <a:bodyPr/>
          <a:lstStyle/>
          <a:p>
            <a:r>
              <a:rPr lang="en-AU" dirty="0"/>
              <a:t>Command Injection</a:t>
            </a:r>
          </a:p>
        </p:txBody>
      </p:sp>
    </p:spTree>
    <p:extLst>
      <p:ext uri="{BB962C8B-B14F-4D97-AF65-F5344CB8AC3E}">
        <p14:creationId xmlns:p14="http://schemas.microsoft.com/office/powerpoint/2010/main" val="50980579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1435D-7AB2-4E7C-8EF1-70FB90F05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0"/>
            <a:ext cx="10353762" cy="1257300"/>
          </a:xfrm>
        </p:spPr>
        <p:txBody>
          <a:bodyPr/>
          <a:lstStyle/>
          <a:p>
            <a:r>
              <a:rPr lang="en-AU" dirty="0"/>
              <a:t>Command Injection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9879B6-E764-497C-9358-4E7EA86DF4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0325" y="1257300"/>
            <a:ext cx="11860701" cy="2473237"/>
          </a:xfrm>
        </p:spPr>
        <p:txBody>
          <a:bodyPr>
            <a:normAutofit/>
          </a:bodyPr>
          <a:lstStyle/>
          <a:p>
            <a:r>
              <a:rPr lang="en-AU" sz="2800" dirty="0"/>
              <a:t>How does command injection occur?</a:t>
            </a:r>
          </a:p>
          <a:p>
            <a:pPr lvl="1"/>
            <a:r>
              <a:rPr lang="en-AU" sz="2800" dirty="0"/>
              <a:t>A user </a:t>
            </a:r>
            <a:r>
              <a:rPr lang="en-US" sz="2800" dirty="0"/>
              <a:t>injects some malicious shell commands into a web application.</a:t>
            </a:r>
          </a:p>
          <a:p>
            <a:pPr lvl="1"/>
            <a:r>
              <a:rPr lang="en-US" sz="2800" dirty="0"/>
              <a:t>The application implements a vulnerable logic that executes the commands.</a:t>
            </a:r>
            <a:endParaRPr lang="en-AU" sz="2800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55981876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1435D-7AB2-4E7C-8EF1-70FB90F05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0"/>
            <a:ext cx="10353762" cy="1257300"/>
          </a:xfrm>
        </p:spPr>
        <p:txBody>
          <a:bodyPr/>
          <a:lstStyle/>
          <a:p>
            <a:r>
              <a:rPr lang="en-AU" dirty="0"/>
              <a:t>Command Injection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9879B6-E764-497C-9358-4E7EA86DF4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2983" y="1071759"/>
            <a:ext cx="10353762" cy="799725"/>
          </a:xfrm>
        </p:spPr>
        <p:txBody>
          <a:bodyPr/>
          <a:lstStyle/>
          <a:p>
            <a:r>
              <a:rPr lang="en-AU" sz="2800" dirty="0"/>
              <a:t>How does command injection occur?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A78BC69-213D-4223-A219-C0F110C2B6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794" y="1736881"/>
            <a:ext cx="10032951" cy="3488262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FF4A623C-77D7-4E94-9E52-9275CEED45A3}"/>
              </a:ext>
            </a:extLst>
          </p:cNvPr>
          <p:cNvSpPr/>
          <p:nvPr/>
        </p:nvSpPr>
        <p:spPr>
          <a:xfrm>
            <a:off x="4805996" y="2536606"/>
            <a:ext cx="3292976" cy="8412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89AA6C7-6A83-46E8-8327-ED7E0D6830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3794" y="5387778"/>
            <a:ext cx="9601805" cy="1004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42741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9879B6-E764-497C-9358-4E7EA86DF4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499" y="1306167"/>
            <a:ext cx="10353762" cy="3714749"/>
          </a:xfrm>
        </p:spPr>
        <p:txBody>
          <a:bodyPr>
            <a:normAutofit/>
          </a:bodyPr>
          <a:lstStyle/>
          <a:p>
            <a:r>
              <a:rPr lang="en-AU" sz="2800" dirty="0"/>
              <a:t>How does command injection occur?</a:t>
            </a:r>
          </a:p>
          <a:p>
            <a:r>
              <a:rPr lang="en-AU" sz="2800" dirty="0"/>
              <a:t>How to prevent command injection?</a:t>
            </a:r>
          </a:p>
          <a:p>
            <a:pPr lvl="1"/>
            <a:r>
              <a:rPr lang="en-AU" sz="2800" dirty="0"/>
              <a:t>e.g., input sanitisation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919DA0E-3463-484B-B44A-2E1519BC4C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0"/>
            <a:ext cx="10353675" cy="1066800"/>
          </a:xfrm>
        </p:spPr>
        <p:txBody>
          <a:bodyPr/>
          <a:lstStyle/>
          <a:p>
            <a:r>
              <a:rPr lang="en-AU" dirty="0"/>
              <a:t>Command Injection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9514F62-0C30-45AE-BF6C-7D6F60AB0CB1}"/>
              </a:ext>
            </a:extLst>
          </p:cNvPr>
          <p:cNvSpPr txBox="1">
            <a:spLocks/>
          </p:cNvSpPr>
          <p:nvPr/>
        </p:nvSpPr>
        <p:spPr>
          <a:xfrm>
            <a:off x="1202739" y="3585816"/>
            <a:ext cx="6514952" cy="102219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9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7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5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5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None/>
            </a:pPr>
            <a:r>
              <a:rPr lang="en-AU" sz="2800" dirty="0">
                <a:solidFill>
                  <a:srgbClr val="FF0000"/>
                </a:solidFill>
              </a:rPr>
              <a:t>142.250.70.174 ; cat /etc/passwd</a:t>
            </a:r>
            <a:r>
              <a:rPr lang="en-US" sz="2800" dirty="0">
                <a:solidFill>
                  <a:srgbClr val="FF0000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6401425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9879B6-E764-497C-9358-4E7EA86DF4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498" y="1306167"/>
            <a:ext cx="11186387" cy="3714749"/>
          </a:xfrm>
        </p:spPr>
        <p:txBody>
          <a:bodyPr>
            <a:normAutofit/>
          </a:bodyPr>
          <a:lstStyle/>
          <a:p>
            <a:r>
              <a:rPr lang="en-AU" sz="2800" dirty="0"/>
              <a:t>How does command injection occur?</a:t>
            </a:r>
          </a:p>
          <a:p>
            <a:r>
              <a:rPr lang="en-AU" sz="2800" dirty="0"/>
              <a:t>How to prevent command injection?</a:t>
            </a:r>
          </a:p>
          <a:p>
            <a:pPr lvl="1"/>
            <a:r>
              <a:rPr lang="en-AU" sz="2800" dirty="0"/>
              <a:t>e.g., input sanitisation</a:t>
            </a:r>
          </a:p>
          <a:p>
            <a:r>
              <a:rPr lang="en-AU" sz="2800" dirty="0"/>
              <a:t>How to detect command injection?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919DA0E-3463-484B-B44A-2E1519BC4C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0"/>
            <a:ext cx="10353675" cy="1066800"/>
          </a:xfrm>
        </p:spPr>
        <p:txBody>
          <a:bodyPr/>
          <a:lstStyle/>
          <a:p>
            <a:r>
              <a:rPr lang="en-AU" dirty="0"/>
              <a:t>Command Injection</a:t>
            </a:r>
          </a:p>
        </p:txBody>
      </p:sp>
    </p:spTree>
    <p:extLst>
      <p:ext uri="{BB962C8B-B14F-4D97-AF65-F5344CB8AC3E}">
        <p14:creationId xmlns:p14="http://schemas.microsoft.com/office/powerpoint/2010/main" val="316808725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9879B6-E764-497C-9358-4E7EA86DF4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498" y="1306167"/>
            <a:ext cx="11186387" cy="3714749"/>
          </a:xfrm>
        </p:spPr>
        <p:txBody>
          <a:bodyPr>
            <a:normAutofit/>
          </a:bodyPr>
          <a:lstStyle/>
          <a:p>
            <a:r>
              <a:rPr lang="en-AU" sz="2800" dirty="0"/>
              <a:t>How does command injection occur?</a:t>
            </a:r>
          </a:p>
          <a:p>
            <a:r>
              <a:rPr lang="en-AU" sz="2800" dirty="0"/>
              <a:t>How to prevent command injection?</a:t>
            </a:r>
          </a:p>
          <a:p>
            <a:pPr lvl="1"/>
            <a:r>
              <a:rPr lang="en-AU" sz="2800" dirty="0"/>
              <a:t>e.g., input sanitisation</a:t>
            </a:r>
          </a:p>
          <a:p>
            <a:r>
              <a:rPr lang="en-AU" sz="2800" dirty="0"/>
              <a:t>How to detect command injection?</a:t>
            </a:r>
          </a:p>
          <a:p>
            <a:pPr lvl="1"/>
            <a:r>
              <a:rPr lang="en-AU" sz="2800" dirty="0"/>
              <a:t>e.g., detecting unexpected outputs</a:t>
            </a:r>
          </a:p>
          <a:p>
            <a:endParaRPr lang="en-AU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919DA0E-3463-484B-B44A-2E1519BC4C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0"/>
            <a:ext cx="10353675" cy="1066800"/>
          </a:xfrm>
        </p:spPr>
        <p:txBody>
          <a:bodyPr/>
          <a:lstStyle/>
          <a:p>
            <a:r>
              <a:rPr lang="en-AU" dirty="0"/>
              <a:t>Command Injection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6C37ADC-03AB-49D8-B11D-A403544D915F}"/>
              </a:ext>
            </a:extLst>
          </p:cNvPr>
          <p:cNvSpPr txBox="1">
            <a:spLocks/>
          </p:cNvSpPr>
          <p:nvPr/>
        </p:nvSpPr>
        <p:spPr>
          <a:xfrm>
            <a:off x="1155330" y="5020916"/>
            <a:ext cx="7569569" cy="102219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9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7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5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5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None/>
            </a:pPr>
            <a:r>
              <a:rPr lang="en-AU" sz="2800">
                <a:solidFill>
                  <a:srgbClr val="FF0000"/>
                </a:solidFill>
              </a:rPr>
              <a:t>ping </a:t>
            </a:r>
            <a:r>
              <a:rPr lang="en-AU" sz="2800" dirty="0">
                <a:solidFill>
                  <a:srgbClr val="FF0000"/>
                </a:solidFill>
              </a:rPr>
              <a:t>–c 4 142.250.70.174 ; cat /etc/passwd</a:t>
            </a:r>
            <a:r>
              <a:rPr lang="en-US" sz="2800" dirty="0">
                <a:solidFill>
                  <a:srgbClr val="FF0000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778292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E8EE3-B421-4746-BBD2-16B34AB2B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-19050"/>
            <a:ext cx="10353762" cy="1257300"/>
          </a:xfrm>
        </p:spPr>
        <p:txBody>
          <a:bodyPr/>
          <a:lstStyle/>
          <a:p>
            <a:r>
              <a:rPr lang="en-AU" dirty="0"/>
              <a:t>XSS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E1301FD-7D80-402A-9042-45AEF23451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025" y="1092159"/>
            <a:ext cx="11411722" cy="5114088"/>
          </a:xfrm>
        </p:spPr>
        <p:txBody>
          <a:bodyPr>
            <a:normAutofit/>
          </a:bodyPr>
          <a:lstStyle/>
          <a:p>
            <a:r>
              <a:rPr lang="en-AU" sz="2800" dirty="0"/>
              <a:t>What is </a:t>
            </a:r>
            <a:r>
              <a:rPr lang="en-US" sz="2800" dirty="0"/>
              <a:t>XSS?</a:t>
            </a:r>
          </a:p>
          <a:p>
            <a:pPr lvl="1"/>
            <a:r>
              <a:rPr lang="en-US" sz="2800" dirty="0"/>
              <a:t>XSS allows an attacker to inject malicious scripts into a vulnerable web application, tricking users into opening a phishing website.</a:t>
            </a:r>
          </a:p>
          <a:p>
            <a:pPr lvl="1"/>
            <a:r>
              <a:rPr lang="en-US" sz="2800" dirty="0"/>
              <a:t>XSS types: DOM XSS, Stored XSS, </a:t>
            </a:r>
            <a:r>
              <a:rPr lang="en-US" sz="2800" dirty="0">
                <a:solidFill>
                  <a:srgbClr val="FF0000"/>
                </a:solidFill>
              </a:rPr>
              <a:t>Reflected XSS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866395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etup">
            <a:extLst>
              <a:ext uri="{FF2B5EF4-FFF2-40B4-BE49-F238E27FC236}">
                <a16:creationId xmlns:a16="http://schemas.microsoft.com/office/drawing/2014/main" id="{D00D0A4D-3404-4FDF-8AA9-E6E7719DB7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026" y="-103239"/>
            <a:ext cx="1111194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01BD9C1-FC5C-4C7F-8BA5-09CAD804DF8F}"/>
              </a:ext>
            </a:extLst>
          </p:cNvPr>
          <p:cNvCxnSpPr>
            <a:cxnSpLocks/>
          </p:cNvCxnSpPr>
          <p:nvPr/>
        </p:nvCxnSpPr>
        <p:spPr>
          <a:xfrm>
            <a:off x="3840018" y="4886926"/>
            <a:ext cx="1608282" cy="0"/>
          </a:xfrm>
          <a:prstGeom prst="lin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3943DAD-C45E-4ADF-96F7-AFCEB7AB7F8C}"/>
              </a:ext>
            </a:extLst>
          </p:cNvPr>
          <p:cNvCxnSpPr>
            <a:cxnSpLocks/>
          </p:cNvCxnSpPr>
          <p:nvPr/>
        </p:nvCxnSpPr>
        <p:spPr>
          <a:xfrm>
            <a:off x="4506479" y="480026"/>
            <a:ext cx="3179041" cy="0"/>
          </a:xfrm>
          <a:prstGeom prst="lin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545113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1435D-7AB2-4E7C-8EF1-70FB90F05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0"/>
            <a:ext cx="10353762" cy="914441"/>
          </a:xfrm>
        </p:spPr>
        <p:txBody>
          <a:bodyPr/>
          <a:lstStyle/>
          <a:p>
            <a:r>
              <a:rPr lang="en-US" sz="4000" dirty="0"/>
              <a:t>XSS</a:t>
            </a:r>
            <a:endParaRPr lang="en-AU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34FDE27-006A-4168-A8DD-253286BC27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173" y="693728"/>
            <a:ext cx="3673797" cy="882851"/>
          </a:xfrm>
        </p:spPr>
        <p:txBody>
          <a:bodyPr/>
          <a:lstStyle/>
          <a:p>
            <a:r>
              <a:rPr lang="en-AU" sz="2800" dirty="0"/>
              <a:t>How to run the demo</a:t>
            </a:r>
            <a:endParaRPr lang="en-US" sz="2800" dirty="0"/>
          </a:p>
          <a:p>
            <a:endParaRPr lang="en-A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E55617-1A05-4A7E-A568-8790411BC1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904" y="1355866"/>
            <a:ext cx="10353763" cy="5081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31859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1435D-7AB2-4E7C-8EF1-70FB90F05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0"/>
            <a:ext cx="10353762" cy="914441"/>
          </a:xfrm>
        </p:spPr>
        <p:txBody>
          <a:bodyPr/>
          <a:lstStyle/>
          <a:p>
            <a:r>
              <a:rPr lang="en-US" sz="4000" dirty="0"/>
              <a:t>XSS</a:t>
            </a:r>
            <a:endParaRPr lang="en-AU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CB703E0-635F-4E6B-AB80-2E89968620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4790" y="580994"/>
            <a:ext cx="9210699" cy="1118600"/>
          </a:xfrm>
        </p:spPr>
        <p:txBody>
          <a:bodyPr>
            <a:normAutofit fontScale="92500" lnSpcReduction="10000"/>
          </a:bodyPr>
          <a:lstStyle/>
          <a:p>
            <a:r>
              <a:rPr lang="en-AU" sz="2800" dirty="0"/>
              <a:t>How to run the demo</a:t>
            </a:r>
          </a:p>
          <a:p>
            <a:pPr lvl="1"/>
            <a:r>
              <a:rPr lang="en-AU" sz="2800" dirty="0"/>
              <a:t>For the input box: </a:t>
            </a:r>
            <a:r>
              <a:rPr lang="en-AU" sz="2800" dirty="0">
                <a:solidFill>
                  <a:srgbClr val="FF0000"/>
                </a:solidFill>
              </a:rPr>
              <a:t>Alice</a:t>
            </a:r>
            <a:endParaRPr lang="en-US" sz="2800" dirty="0">
              <a:solidFill>
                <a:srgbClr val="FF0000"/>
              </a:solidFill>
            </a:endParaRPr>
          </a:p>
          <a:p>
            <a:endParaRPr lang="en-AU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1B0F048-CFDB-403E-9976-51170320D1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795" y="1775795"/>
            <a:ext cx="10049629" cy="4577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37205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1435D-7AB2-4E7C-8EF1-70FB90F05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0"/>
            <a:ext cx="10353762" cy="914441"/>
          </a:xfrm>
        </p:spPr>
        <p:txBody>
          <a:bodyPr/>
          <a:lstStyle/>
          <a:p>
            <a:r>
              <a:rPr lang="en-US" sz="4000" dirty="0"/>
              <a:t>XSS</a:t>
            </a:r>
            <a:endParaRPr lang="en-AU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CB703E0-635F-4E6B-AB80-2E89968620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652" y="728658"/>
            <a:ext cx="11453713" cy="1118600"/>
          </a:xfrm>
        </p:spPr>
        <p:txBody>
          <a:bodyPr>
            <a:normAutofit fontScale="70000" lnSpcReduction="20000"/>
          </a:bodyPr>
          <a:lstStyle/>
          <a:p>
            <a:r>
              <a:rPr lang="en-AU" sz="3400" dirty="0"/>
              <a:t>How to run the demo</a:t>
            </a:r>
          </a:p>
          <a:p>
            <a:pPr lvl="1"/>
            <a:r>
              <a:rPr lang="en-AU" sz="2800" dirty="0"/>
              <a:t>For the input box: </a:t>
            </a:r>
            <a:r>
              <a:rPr lang="en-AU" sz="2800" dirty="0">
                <a:solidFill>
                  <a:srgbClr val="FF0000"/>
                </a:solidFill>
              </a:rPr>
              <a:t>http://localhost/?name=</a:t>
            </a:r>
            <a:r>
              <a:rPr lang="en-US" sz="2800" dirty="0">
                <a:solidFill>
                  <a:srgbClr val="FF0000"/>
                </a:solidFill>
              </a:rPr>
              <a:t>&lt;script&gt; </a:t>
            </a:r>
            <a:r>
              <a:rPr lang="en-US" sz="2800" dirty="0" err="1">
                <a:solidFill>
                  <a:srgbClr val="FF0000"/>
                </a:solidFill>
              </a:rPr>
              <a:t>window.location</a:t>
            </a:r>
            <a:r>
              <a:rPr lang="en-US" sz="2800" dirty="0">
                <a:solidFill>
                  <a:srgbClr val="FF0000"/>
                </a:solidFill>
              </a:rPr>
              <a:t> = "https://uwa.edu.au"; &lt;/script&gt;</a:t>
            </a:r>
            <a:endParaRPr lang="en-US" sz="2800" dirty="0"/>
          </a:p>
          <a:p>
            <a:endParaRPr lang="en-A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11BCB3-26CB-4F28-AE90-358AD5D966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652" y="1778204"/>
            <a:ext cx="10059804" cy="4115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35484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1435D-7AB2-4E7C-8EF1-70FB90F05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0"/>
            <a:ext cx="10353762" cy="914441"/>
          </a:xfrm>
        </p:spPr>
        <p:txBody>
          <a:bodyPr/>
          <a:lstStyle/>
          <a:p>
            <a:r>
              <a:rPr lang="en-US" sz="4000" dirty="0"/>
              <a:t>XSS</a:t>
            </a:r>
            <a:endParaRPr lang="en-AU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34FDE27-006A-4168-A8DD-253286BC27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284" y="914441"/>
            <a:ext cx="3673797" cy="882851"/>
          </a:xfrm>
        </p:spPr>
        <p:txBody>
          <a:bodyPr/>
          <a:lstStyle/>
          <a:p>
            <a:r>
              <a:rPr lang="en-AU" sz="2800" dirty="0"/>
              <a:t>Demo</a:t>
            </a:r>
            <a:endParaRPr lang="en-US" sz="2800" dirty="0"/>
          </a:p>
          <a:p>
            <a:endParaRPr lang="en-AU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B000B06-E52A-4142-BC4D-A4BF4AB49A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576" y="1619250"/>
            <a:ext cx="10125872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68044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1435D-7AB2-4E7C-8EF1-70FB90F05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9335" y="75716"/>
            <a:ext cx="10353762" cy="914441"/>
          </a:xfrm>
        </p:spPr>
        <p:txBody>
          <a:bodyPr/>
          <a:lstStyle/>
          <a:p>
            <a:r>
              <a:rPr lang="en-AU" dirty="0"/>
              <a:t>XSS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47EE4751-1791-4AEA-AA51-8D04E48FF6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286" y="1131374"/>
            <a:ext cx="10353762" cy="799724"/>
          </a:xfrm>
        </p:spPr>
        <p:txBody>
          <a:bodyPr/>
          <a:lstStyle/>
          <a:p>
            <a:r>
              <a:rPr lang="en-AU" sz="2800" dirty="0"/>
              <a:t>How does XSS occur?</a:t>
            </a:r>
            <a:endParaRPr lang="en-US" sz="2800" dirty="0"/>
          </a:p>
          <a:p>
            <a:endParaRPr lang="en-A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3E2908-6DBA-49E0-98A6-E08B43C4F6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487" y="1774752"/>
            <a:ext cx="9855359" cy="3808729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94C436C-2212-4652-9608-E56F3DF5E298}"/>
              </a:ext>
            </a:extLst>
          </p:cNvPr>
          <p:cNvCxnSpPr>
            <a:cxnSpLocks/>
          </p:cNvCxnSpPr>
          <p:nvPr/>
        </p:nvCxnSpPr>
        <p:spPr>
          <a:xfrm>
            <a:off x="1453800" y="3429000"/>
            <a:ext cx="8740787" cy="0"/>
          </a:xfrm>
          <a:prstGeom prst="lin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DABC622-4EE1-466D-8324-9A7CEDC9D6B4}"/>
              </a:ext>
            </a:extLst>
          </p:cNvPr>
          <p:cNvCxnSpPr>
            <a:cxnSpLocks/>
          </p:cNvCxnSpPr>
          <p:nvPr/>
        </p:nvCxnSpPr>
        <p:spPr>
          <a:xfrm>
            <a:off x="1786208" y="4463696"/>
            <a:ext cx="6672649" cy="0"/>
          </a:xfrm>
          <a:prstGeom prst="lin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DD894FE-0D12-45F7-B1A1-E955BD233D35}"/>
              </a:ext>
            </a:extLst>
          </p:cNvPr>
          <p:cNvCxnSpPr>
            <a:cxnSpLocks/>
          </p:cNvCxnSpPr>
          <p:nvPr/>
        </p:nvCxnSpPr>
        <p:spPr>
          <a:xfrm>
            <a:off x="1277127" y="2670564"/>
            <a:ext cx="4287094" cy="0"/>
          </a:xfrm>
          <a:prstGeom prst="lin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799300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1435D-7AB2-4E7C-8EF1-70FB90F05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0"/>
            <a:ext cx="10353762" cy="954544"/>
          </a:xfrm>
        </p:spPr>
        <p:txBody>
          <a:bodyPr/>
          <a:lstStyle/>
          <a:p>
            <a:r>
              <a:rPr lang="en-AU" dirty="0"/>
              <a:t>XSS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9879B6-E764-497C-9358-4E7EA86DF4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963" y="696568"/>
            <a:ext cx="10353762" cy="799724"/>
          </a:xfrm>
        </p:spPr>
        <p:txBody>
          <a:bodyPr/>
          <a:lstStyle/>
          <a:p>
            <a:r>
              <a:rPr lang="en-AU" sz="2800" dirty="0"/>
              <a:t>Line 3</a:t>
            </a:r>
            <a:endParaRPr lang="en-US" sz="2800" dirty="0"/>
          </a:p>
          <a:p>
            <a:endParaRPr lang="en-AU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074204C0-4AFF-4259-B1A9-A6255EA8E0D3}"/>
              </a:ext>
            </a:extLst>
          </p:cNvPr>
          <p:cNvSpPr txBox="1">
            <a:spLocks/>
          </p:cNvSpPr>
          <p:nvPr/>
        </p:nvSpPr>
        <p:spPr>
          <a:xfrm>
            <a:off x="576963" y="2545863"/>
            <a:ext cx="11271326" cy="2408785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9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7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5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5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disabling the XSS protection built into modern browsers.</a:t>
            </a:r>
            <a:endParaRPr lang="en-AU" sz="2800" dirty="0"/>
          </a:p>
          <a:p>
            <a:pPr marL="450000" lvl="1" indent="0">
              <a:buNone/>
            </a:pPr>
            <a:endParaRPr lang="en-AU" sz="2800" dirty="0"/>
          </a:p>
          <a:p>
            <a:pPr marL="450000" lvl="1" indent="0">
              <a:buNone/>
            </a:pPr>
            <a:endParaRPr lang="en-US" sz="2800" dirty="0"/>
          </a:p>
          <a:p>
            <a:endParaRPr lang="en-AU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7797050-A89D-49B8-9FE0-2C2618D49F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962" y="1455044"/>
            <a:ext cx="6586819" cy="799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80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1435D-7AB2-4E7C-8EF1-70FB90F05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0"/>
            <a:ext cx="10353762" cy="954544"/>
          </a:xfrm>
        </p:spPr>
        <p:txBody>
          <a:bodyPr/>
          <a:lstStyle/>
          <a:p>
            <a:r>
              <a:rPr lang="en-AU" dirty="0"/>
              <a:t>XSS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9879B6-E764-497C-9358-4E7EA86DF4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963" y="696568"/>
            <a:ext cx="10353762" cy="799724"/>
          </a:xfrm>
        </p:spPr>
        <p:txBody>
          <a:bodyPr/>
          <a:lstStyle/>
          <a:p>
            <a:r>
              <a:rPr lang="en-AU" sz="2800" dirty="0"/>
              <a:t>Line 6</a:t>
            </a:r>
            <a:endParaRPr lang="en-US" sz="2800" dirty="0"/>
          </a:p>
          <a:p>
            <a:endParaRPr lang="en-AU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419ACD-1CEA-460D-9EB2-88B0427DED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963" y="1407445"/>
            <a:ext cx="9732519" cy="905802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3A26E6F-C3AB-4733-85DF-46D6EE7ADAE8}"/>
              </a:ext>
            </a:extLst>
          </p:cNvPr>
          <p:cNvSpPr txBox="1">
            <a:spLocks/>
          </p:cNvSpPr>
          <p:nvPr/>
        </p:nvSpPr>
        <p:spPr>
          <a:xfrm>
            <a:off x="596418" y="2471330"/>
            <a:ext cx="11271326" cy="3690102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9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7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5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5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AU" sz="2800" dirty="0">
                <a:solidFill>
                  <a:srgbClr val="FF0000"/>
                </a:solidFill>
              </a:rPr>
              <a:t>if ()</a:t>
            </a:r>
            <a:r>
              <a:rPr lang="en-AU" sz="2800" dirty="0"/>
              <a:t> is a statement; </a:t>
            </a:r>
            <a:r>
              <a:rPr lang="en-AU" sz="2800" dirty="0" err="1">
                <a:solidFill>
                  <a:srgbClr val="FF0000"/>
                </a:solidFill>
              </a:rPr>
              <a:t>array_key_exists</a:t>
            </a:r>
            <a:r>
              <a:rPr lang="en-AU" sz="2800" dirty="0">
                <a:solidFill>
                  <a:srgbClr val="FF0000"/>
                </a:solidFill>
              </a:rPr>
              <a:t> () </a:t>
            </a:r>
            <a:r>
              <a:rPr lang="en-AU" sz="2800" dirty="0"/>
              <a:t>is a function; </a:t>
            </a:r>
            <a:r>
              <a:rPr lang="en-AU" sz="2800" dirty="0">
                <a:solidFill>
                  <a:srgbClr val="FF0000"/>
                </a:solidFill>
              </a:rPr>
              <a:t>$_GET </a:t>
            </a:r>
            <a:r>
              <a:rPr lang="en-AU" sz="2800" dirty="0"/>
              <a:t>is a variable; </a:t>
            </a:r>
            <a:r>
              <a:rPr lang="en-AU" sz="2800" dirty="0">
                <a:solidFill>
                  <a:srgbClr val="FF0000"/>
                </a:solidFill>
              </a:rPr>
              <a:t>“name” </a:t>
            </a:r>
            <a:r>
              <a:rPr lang="en-AU" sz="2800" dirty="0"/>
              <a:t>or</a:t>
            </a:r>
            <a:r>
              <a:rPr lang="en-AU" sz="2800" dirty="0">
                <a:solidFill>
                  <a:srgbClr val="FF0000"/>
                </a:solidFill>
              </a:rPr>
              <a:t> ‘name’</a:t>
            </a:r>
            <a:r>
              <a:rPr lang="en-AU" sz="2800" dirty="0"/>
              <a:t>  is a key; </a:t>
            </a:r>
            <a:r>
              <a:rPr lang="en-AU" sz="2800" dirty="0">
                <a:solidFill>
                  <a:srgbClr val="FF0000"/>
                </a:solidFill>
              </a:rPr>
              <a:t>&amp;&amp;</a:t>
            </a:r>
            <a:r>
              <a:rPr lang="en-AU" sz="2800" dirty="0"/>
              <a:t> is logical operator that means AND	</a:t>
            </a:r>
          </a:p>
          <a:p>
            <a:r>
              <a:rPr lang="en-AU" sz="2800" dirty="0"/>
              <a:t>Two conditions are concatenated via </a:t>
            </a:r>
            <a:r>
              <a:rPr lang="en-AU" sz="2800" dirty="0">
                <a:solidFill>
                  <a:srgbClr val="FF0000"/>
                </a:solidFill>
              </a:rPr>
              <a:t>&amp;&amp;</a:t>
            </a:r>
            <a:r>
              <a:rPr lang="en-AU" sz="2800" dirty="0"/>
              <a:t> for the if statement</a:t>
            </a:r>
          </a:p>
          <a:p>
            <a:pPr lvl="1"/>
            <a:r>
              <a:rPr lang="en-AU" sz="2800" dirty="0" err="1"/>
              <a:t>array_key_exists</a:t>
            </a:r>
            <a:r>
              <a:rPr lang="en-AU" sz="2800" dirty="0"/>
              <a:t>(“name”, $_GET) is a condition</a:t>
            </a:r>
          </a:p>
          <a:p>
            <a:pPr lvl="1"/>
            <a:r>
              <a:rPr lang="en-AU" sz="2800" dirty="0"/>
              <a:t>$_GET[ ‘name’ ] is the other condition</a:t>
            </a:r>
          </a:p>
          <a:p>
            <a:endParaRPr lang="en-AU" sz="2800" dirty="0"/>
          </a:p>
          <a:p>
            <a:pPr marL="450000" lvl="1" indent="0">
              <a:buNone/>
            </a:pPr>
            <a:endParaRPr lang="en-AU" sz="2800" dirty="0"/>
          </a:p>
          <a:p>
            <a:pPr marL="450000" lvl="1" indent="0">
              <a:buNone/>
            </a:pPr>
            <a:endParaRPr lang="en-US" sz="2800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12222632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1435D-7AB2-4E7C-8EF1-70FB90F05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0"/>
            <a:ext cx="10353762" cy="954544"/>
          </a:xfrm>
        </p:spPr>
        <p:txBody>
          <a:bodyPr/>
          <a:lstStyle/>
          <a:p>
            <a:r>
              <a:rPr lang="en-AU" dirty="0"/>
              <a:t>XSS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9879B6-E764-497C-9358-4E7EA86DF4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963" y="696568"/>
            <a:ext cx="10353762" cy="799724"/>
          </a:xfrm>
        </p:spPr>
        <p:txBody>
          <a:bodyPr/>
          <a:lstStyle/>
          <a:p>
            <a:r>
              <a:rPr lang="en-AU" sz="2800" dirty="0"/>
              <a:t>Line 6</a:t>
            </a:r>
            <a:endParaRPr lang="en-US" sz="2800" dirty="0"/>
          </a:p>
          <a:p>
            <a:endParaRPr lang="en-AU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9379882-5F52-4E40-AEBC-110CB3BABD00}"/>
              </a:ext>
            </a:extLst>
          </p:cNvPr>
          <p:cNvSpPr txBox="1">
            <a:spLocks/>
          </p:cNvSpPr>
          <p:nvPr/>
        </p:nvSpPr>
        <p:spPr>
          <a:xfrm>
            <a:off x="576962" y="2402094"/>
            <a:ext cx="11615038" cy="310242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9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7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5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5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AU" sz="2800" dirty="0" err="1"/>
              <a:t>array_key_exists</a:t>
            </a:r>
            <a:r>
              <a:rPr lang="en-AU" sz="2800" dirty="0"/>
              <a:t>(“name”, $_GET) </a:t>
            </a:r>
          </a:p>
          <a:p>
            <a:pPr marL="450000" lvl="1" indent="0">
              <a:buNone/>
            </a:pPr>
            <a:r>
              <a:rPr lang="en-US" sz="2800" dirty="0"/>
              <a:t>It checks whether the "name" key exists in the $_GET variable. If the key exists, this condition returns true;</a:t>
            </a:r>
            <a:endParaRPr lang="en-AU" sz="2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419ACD-1CEA-460D-9EB2-88B0427DED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963" y="1407445"/>
            <a:ext cx="9732519" cy="905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13969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1435D-7AB2-4E7C-8EF1-70FB90F05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0"/>
            <a:ext cx="10353762" cy="954544"/>
          </a:xfrm>
        </p:spPr>
        <p:txBody>
          <a:bodyPr/>
          <a:lstStyle/>
          <a:p>
            <a:r>
              <a:rPr lang="en-AU" dirty="0"/>
              <a:t>XSS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9879B6-E764-497C-9358-4E7EA86DF4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963" y="696568"/>
            <a:ext cx="10353762" cy="799724"/>
          </a:xfrm>
        </p:spPr>
        <p:txBody>
          <a:bodyPr/>
          <a:lstStyle/>
          <a:p>
            <a:r>
              <a:rPr lang="en-AU" sz="2800" dirty="0"/>
              <a:t>Line 6</a:t>
            </a:r>
            <a:endParaRPr lang="en-US" sz="2800" dirty="0"/>
          </a:p>
          <a:p>
            <a:endParaRPr lang="en-AU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9379882-5F52-4E40-AEBC-110CB3BABD00}"/>
              </a:ext>
            </a:extLst>
          </p:cNvPr>
          <p:cNvSpPr txBox="1">
            <a:spLocks/>
          </p:cNvSpPr>
          <p:nvPr/>
        </p:nvSpPr>
        <p:spPr>
          <a:xfrm>
            <a:off x="576962" y="2402094"/>
            <a:ext cx="11615038" cy="3402358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9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7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5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5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AU" sz="2800" dirty="0" err="1"/>
              <a:t>array_key_exists</a:t>
            </a:r>
            <a:r>
              <a:rPr lang="en-AU" sz="2800" dirty="0"/>
              <a:t>(“name”, $_GET) </a:t>
            </a:r>
          </a:p>
          <a:p>
            <a:pPr marL="450000" lvl="1" indent="0">
              <a:buNone/>
            </a:pPr>
            <a:r>
              <a:rPr lang="en-US" sz="2800" dirty="0"/>
              <a:t>It checks whether the "name" key exists in the $_GET variable. If the key exists, this condition returns true;</a:t>
            </a:r>
            <a:endParaRPr lang="en-AU" sz="2800" dirty="0"/>
          </a:p>
          <a:p>
            <a:r>
              <a:rPr lang="en-AU" sz="2800" dirty="0"/>
              <a:t>$_GET[ ‘name’ ]</a:t>
            </a:r>
          </a:p>
          <a:p>
            <a:pPr marL="450000" lvl="1" indent="0">
              <a:buNone/>
            </a:pPr>
            <a:r>
              <a:rPr lang="en-AU" sz="2800" dirty="0"/>
              <a:t>It returns the value of the ‘name’ key. If the value is non-empty, this condition is true;</a:t>
            </a:r>
          </a:p>
          <a:p>
            <a:r>
              <a:rPr lang="en-AU" sz="2800" dirty="0"/>
              <a:t>If both conditions are true, then code in line 10 will be executed.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419ACD-1CEA-460D-9EB2-88B0427DED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963" y="1407445"/>
            <a:ext cx="9732519" cy="905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1496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1435D-7AB2-4E7C-8EF1-70FB90F05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0"/>
            <a:ext cx="10353762" cy="954544"/>
          </a:xfrm>
        </p:spPr>
        <p:txBody>
          <a:bodyPr/>
          <a:lstStyle/>
          <a:p>
            <a:r>
              <a:rPr lang="en-AU" dirty="0"/>
              <a:t>XSS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9879B6-E764-497C-9358-4E7EA86DF4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963" y="696568"/>
            <a:ext cx="10353762" cy="799724"/>
          </a:xfrm>
        </p:spPr>
        <p:txBody>
          <a:bodyPr/>
          <a:lstStyle/>
          <a:p>
            <a:r>
              <a:rPr lang="en-AU" sz="2800" dirty="0"/>
              <a:t>Line 10 is vulnerable</a:t>
            </a:r>
            <a:endParaRPr lang="en-US" sz="2800" dirty="0"/>
          </a:p>
          <a:p>
            <a:endParaRPr lang="en-A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F5FE70-E561-47A6-A4E4-E99AC181FE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963" y="1401872"/>
            <a:ext cx="10574560" cy="954544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460F7FE-E89E-42AC-AE08-95293506B240}"/>
              </a:ext>
            </a:extLst>
          </p:cNvPr>
          <p:cNvSpPr txBox="1">
            <a:spLocks/>
          </p:cNvSpPr>
          <p:nvPr/>
        </p:nvSpPr>
        <p:spPr>
          <a:xfrm>
            <a:off x="596418" y="2471330"/>
            <a:ext cx="11271326" cy="4104568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 fontScale="25000" lnSpcReduction="20000"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9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7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5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5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AU" sz="11200" dirty="0">
                <a:solidFill>
                  <a:srgbClr val="FF0000"/>
                </a:solidFill>
              </a:rPr>
              <a:t>echo</a:t>
            </a:r>
            <a:r>
              <a:rPr lang="en-AU" sz="11200" dirty="0"/>
              <a:t> is a command for printing; </a:t>
            </a:r>
            <a:r>
              <a:rPr lang="en-AU" sz="11200" dirty="0">
                <a:solidFill>
                  <a:srgbClr val="FF0000"/>
                </a:solidFill>
              </a:rPr>
              <a:t>$_GET </a:t>
            </a:r>
            <a:r>
              <a:rPr lang="en-AU" sz="11200" dirty="0"/>
              <a:t>is a variable; </a:t>
            </a:r>
            <a:r>
              <a:rPr lang="en-AU" sz="11200" dirty="0">
                <a:solidFill>
                  <a:srgbClr val="FF0000"/>
                </a:solidFill>
              </a:rPr>
              <a:t>‘name’</a:t>
            </a:r>
            <a:r>
              <a:rPr lang="en-AU" sz="11200" dirty="0"/>
              <a:t>  is a key; The dot (</a:t>
            </a:r>
            <a:r>
              <a:rPr lang="en-AU" sz="11200" dirty="0">
                <a:solidFill>
                  <a:srgbClr val="FF0000"/>
                </a:solidFill>
              </a:rPr>
              <a:t>‘.’</a:t>
            </a:r>
            <a:r>
              <a:rPr lang="en-AU" sz="11200" dirty="0"/>
              <a:t>) is an operator for concatenation.</a:t>
            </a:r>
          </a:p>
          <a:p>
            <a:r>
              <a:rPr lang="en-AU" sz="11200" dirty="0">
                <a:solidFill>
                  <a:srgbClr val="FF0000"/>
                </a:solidFill>
              </a:rPr>
              <a:t>&lt;pre&gt; </a:t>
            </a:r>
            <a:r>
              <a:rPr lang="en-AU" sz="11200" dirty="0"/>
              <a:t>and</a:t>
            </a:r>
            <a:r>
              <a:rPr lang="en-AU" sz="11200" dirty="0">
                <a:solidFill>
                  <a:srgbClr val="FF0000"/>
                </a:solidFill>
              </a:rPr>
              <a:t> &lt;/pre&gt; </a:t>
            </a:r>
            <a:r>
              <a:rPr lang="en-AU" sz="11200" dirty="0"/>
              <a:t>are HTML tags which are used to format the text between the tags. e.g.,</a:t>
            </a:r>
          </a:p>
          <a:p>
            <a:pPr marL="450000" lvl="1" indent="0">
              <a:buNone/>
            </a:pPr>
            <a:r>
              <a:rPr lang="es-ES" sz="11200" dirty="0"/>
              <a:t>&lt;pre&gt;</a:t>
            </a:r>
          </a:p>
          <a:p>
            <a:pPr marL="450000" lvl="1" indent="0">
              <a:buNone/>
            </a:pPr>
            <a:r>
              <a:rPr lang="es-ES" sz="11200" dirty="0"/>
              <a:t>Alice: </a:t>
            </a:r>
            <a:r>
              <a:rPr lang="es-ES" sz="11200" dirty="0" err="1"/>
              <a:t>Hello</a:t>
            </a:r>
            <a:r>
              <a:rPr lang="es-ES" sz="11200" dirty="0"/>
              <a:t> Bob!</a:t>
            </a:r>
          </a:p>
          <a:p>
            <a:pPr marL="450000" lvl="1" indent="0">
              <a:buNone/>
            </a:pPr>
            <a:r>
              <a:rPr lang="es-ES" sz="11200" dirty="0"/>
              <a:t>Bob: </a:t>
            </a:r>
            <a:r>
              <a:rPr lang="es-ES" sz="11200" dirty="0" err="1"/>
              <a:t>Hello</a:t>
            </a:r>
            <a:r>
              <a:rPr lang="es-ES" sz="11200" dirty="0"/>
              <a:t> Alice!</a:t>
            </a:r>
          </a:p>
          <a:p>
            <a:pPr marL="450000" lvl="1" indent="0">
              <a:buNone/>
            </a:pPr>
            <a:r>
              <a:rPr lang="es-ES" sz="11200" dirty="0"/>
              <a:t>&lt;/pre&gt;</a:t>
            </a:r>
          </a:p>
          <a:p>
            <a:pPr lvl="1"/>
            <a:endParaRPr lang="en-AU" sz="2600" dirty="0"/>
          </a:p>
          <a:p>
            <a:endParaRPr lang="en-AU" sz="2800" dirty="0"/>
          </a:p>
          <a:p>
            <a:pPr marL="450000" lvl="1" indent="0">
              <a:buNone/>
            </a:pPr>
            <a:endParaRPr lang="en-AU" sz="2800" dirty="0"/>
          </a:p>
          <a:p>
            <a:pPr marL="450000" lvl="1" indent="0">
              <a:buNone/>
            </a:pPr>
            <a:endParaRPr lang="en-US" sz="2800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7683708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CDD9578-DD1D-48D1-91AF-163DA0E191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8600" y="1677564"/>
            <a:ext cx="7975600" cy="4652320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2DC9878-7CC7-4509-9975-A873542FED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7804" y="-342901"/>
            <a:ext cx="6786796" cy="1587501"/>
          </a:xfrm>
        </p:spPr>
        <p:txBody>
          <a:bodyPr>
            <a:noAutofit/>
          </a:bodyPr>
          <a:lstStyle/>
          <a:p>
            <a:endParaRPr lang="en-AU" sz="2800" dirty="0"/>
          </a:p>
          <a:p>
            <a:r>
              <a:rPr lang="en-AU" sz="2800" dirty="0"/>
              <a:t>Login with default credentials.</a:t>
            </a:r>
          </a:p>
          <a:p>
            <a:pPr lvl="1"/>
            <a:r>
              <a:rPr lang="en-AU" sz="2800" dirty="0"/>
              <a:t>Username: </a:t>
            </a:r>
            <a:r>
              <a:rPr lang="en-AU" sz="2800" dirty="0">
                <a:solidFill>
                  <a:srgbClr val="FF0000"/>
                </a:solidFill>
              </a:rPr>
              <a:t>admin</a:t>
            </a:r>
            <a:r>
              <a:rPr lang="en-AU" sz="2800" dirty="0"/>
              <a:t>; Password: </a:t>
            </a:r>
            <a:r>
              <a:rPr lang="en-AU" sz="2800" dirty="0">
                <a:solidFill>
                  <a:srgbClr val="FF0000"/>
                </a:solidFill>
              </a:rPr>
              <a:t>password</a:t>
            </a:r>
          </a:p>
        </p:txBody>
      </p:sp>
    </p:spTree>
    <p:extLst>
      <p:ext uri="{BB962C8B-B14F-4D97-AF65-F5344CB8AC3E}">
        <p14:creationId xmlns:p14="http://schemas.microsoft.com/office/powerpoint/2010/main" val="74209967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1435D-7AB2-4E7C-8EF1-70FB90F05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0"/>
            <a:ext cx="10353762" cy="954544"/>
          </a:xfrm>
        </p:spPr>
        <p:txBody>
          <a:bodyPr/>
          <a:lstStyle/>
          <a:p>
            <a:r>
              <a:rPr lang="en-AU" dirty="0"/>
              <a:t>XSS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9879B6-E764-497C-9358-4E7EA86DF4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963" y="696568"/>
            <a:ext cx="10353762" cy="799724"/>
          </a:xfrm>
        </p:spPr>
        <p:txBody>
          <a:bodyPr/>
          <a:lstStyle/>
          <a:p>
            <a:r>
              <a:rPr lang="en-AU" sz="2800" dirty="0"/>
              <a:t>Line 10 is vulnerable</a:t>
            </a:r>
            <a:endParaRPr lang="en-US" sz="2800" dirty="0"/>
          </a:p>
          <a:p>
            <a:endParaRPr lang="en-A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F5FE70-E561-47A6-A4E4-E99AC181FE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963" y="1401872"/>
            <a:ext cx="10574560" cy="954544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460F7FE-E89E-42AC-AE08-95293506B240}"/>
              </a:ext>
            </a:extLst>
          </p:cNvPr>
          <p:cNvSpPr txBox="1">
            <a:spLocks/>
          </p:cNvSpPr>
          <p:nvPr/>
        </p:nvSpPr>
        <p:spPr>
          <a:xfrm>
            <a:off x="596418" y="2471330"/>
            <a:ext cx="11271326" cy="3690102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 lnSpcReduction="10000"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9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7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5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5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AU" sz="2800" dirty="0"/>
              <a:t>This echo statement will display hello and the value of the ‘name’ key back to the user’s browser.</a:t>
            </a:r>
          </a:p>
          <a:p>
            <a:r>
              <a:rPr lang="en-AU" sz="2800" dirty="0"/>
              <a:t>When $_GET[ ‘name’] equals to: </a:t>
            </a:r>
          </a:p>
          <a:p>
            <a:pPr marL="450000" lvl="1" indent="0">
              <a:buNone/>
            </a:pPr>
            <a:r>
              <a:rPr lang="en-AU" sz="2800" dirty="0">
                <a:solidFill>
                  <a:srgbClr val="FF0000"/>
                </a:solidFill>
              </a:rPr>
              <a:t>http://localhost/?name=</a:t>
            </a:r>
            <a:r>
              <a:rPr lang="en-US" sz="2800" dirty="0">
                <a:solidFill>
                  <a:srgbClr val="FF0000"/>
                </a:solidFill>
              </a:rPr>
              <a:t>&lt;script&gt; </a:t>
            </a:r>
            <a:r>
              <a:rPr lang="en-US" sz="2800" dirty="0" err="1">
                <a:solidFill>
                  <a:srgbClr val="FF0000"/>
                </a:solidFill>
              </a:rPr>
              <a:t>window.location</a:t>
            </a:r>
            <a:r>
              <a:rPr lang="en-US" sz="2800" dirty="0">
                <a:solidFill>
                  <a:srgbClr val="FF0000"/>
                </a:solidFill>
              </a:rPr>
              <a:t> = "https://uwa.edu.au"; &lt;/script&gt;</a:t>
            </a:r>
            <a:endParaRPr lang="en-AU" sz="2800" dirty="0">
              <a:solidFill>
                <a:srgbClr val="FF0000"/>
              </a:solidFill>
            </a:endParaRPr>
          </a:p>
          <a:p>
            <a:endParaRPr lang="en-AU" sz="2800" dirty="0"/>
          </a:p>
          <a:p>
            <a:pPr lvl="1"/>
            <a:r>
              <a:rPr lang="en-AU" sz="2600" dirty="0"/>
              <a:t>Code between the scripts will be executed by the browser. </a:t>
            </a:r>
          </a:p>
          <a:p>
            <a:pPr marL="450000" lvl="1" indent="0">
              <a:buNone/>
            </a:pPr>
            <a:endParaRPr lang="en-AU" sz="2800" dirty="0"/>
          </a:p>
          <a:p>
            <a:pPr marL="450000" lvl="1" indent="0">
              <a:buNone/>
            </a:pPr>
            <a:endParaRPr lang="en-US" sz="2800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00042513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1435D-7AB2-4E7C-8EF1-70FB90F05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0"/>
            <a:ext cx="10353762" cy="954544"/>
          </a:xfrm>
        </p:spPr>
        <p:txBody>
          <a:bodyPr/>
          <a:lstStyle/>
          <a:p>
            <a:r>
              <a:rPr lang="en-AU" dirty="0"/>
              <a:t>XSS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9879B6-E764-497C-9358-4E7EA86DF4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963" y="696568"/>
            <a:ext cx="10353762" cy="799724"/>
          </a:xfrm>
        </p:spPr>
        <p:txBody>
          <a:bodyPr/>
          <a:lstStyle/>
          <a:p>
            <a:r>
              <a:rPr lang="en-AU" sz="2800" dirty="0"/>
              <a:t>Line 10 is vulnerable</a:t>
            </a:r>
            <a:endParaRPr lang="en-US" sz="2800" dirty="0"/>
          </a:p>
          <a:p>
            <a:endParaRPr lang="en-A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F5FE70-E561-47A6-A4E4-E99AC181FE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963" y="1401872"/>
            <a:ext cx="10574560" cy="954544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460F7FE-E89E-42AC-AE08-95293506B240}"/>
              </a:ext>
            </a:extLst>
          </p:cNvPr>
          <p:cNvSpPr txBox="1">
            <a:spLocks/>
          </p:cNvSpPr>
          <p:nvPr/>
        </p:nvSpPr>
        <p:spPr>
          <a:xfrm>
            <a:off x="596418" y="2471330"/>
            <a:ext cx="11271326" cy="3690102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9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7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5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5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AU" sz="2800" dirty="0">
                <a:solidFill>
                  <a:srgbClr val="FF0000"/>
                </a:solidFill>
              </a:rPr>
              <a:t>Root cause of XSS: </a:t>
            </a:r>
            <a:r>
              <a:rPr lang="en-AU" sz="2800" dirty="0"/>
              <a:t>the value from the ‘name’ key is provided as an input and not sanitized before it is displayed back to the user. </a:t>
            </a:r>
          </a:p>
          <a:p>
            <a:endParaRPr lang="en-AU" sz="2800" dirty="0"/>
          </a:p>
          <a:p>
            <a:pPr marL="450000" lvl="1" indent="0">
              <a:buNone/>
            </a:pPr>
            <a:endParaRPr lang="en-AU" sz="2800" dirty="0"/>
          </a:p>
          <a:p>
            <a:pPr marL="450000" lvl="1" indent="0">
              <a:buNone/>
            </a:pPr>
            <a:endParaRPr lang="en-US" sz="2800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9369023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9879B6-E764-497C-9358-4E7EA86DF4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499" y="1306167"/>
            <a:ext cx="10353762" cy="3714749"/>
          </a:xfrm>
        </p:spPr>
        <p:txBody>
          <a:bodyPr/>
          <a:lstStyle/>
          <a:p>
            <a:r>
              <a:rPr lang="en-AU" sz="2800" dirty="0"/>
              <a:t>How does reflected  XSS occur?</a:t>
            </a:r>
          </a:p>
          <a:p>
            <a:r>
              <a:rPr lang="en-AU" sz="2800" dirty="0"/>
              <a:t>How to mitigate reflected XSS?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919DA0E-3463-484B-B44A-2E1519BC4C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0"/>
            <a:ext cx="10353675" cy="1066800"/>
          </a:xfrm>
        </p:spPr>
        <p:txBody>
          <a:bodyPr/>
          <a:lstStyle/>
          <a:p>
            <a:r>
              <a:rPr lang="en-AU" dirty="0"/>
              <a:t>XSS</a:t>
            </a:r>
          </a:p>
        </p:txBody>
      </p:sp>
    </p:spTree>
    <p:extLst>
      <p:ext uri="{BB962C8B-B14F-4D97-AF65-F5344CB8AC3E}">
        <p14:creationId xmlns:p14="http://schemas.microsoft.com/office/powerpoint/2010/main" val="268281772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1435D-7AB2-4E7C-8EF1-70FB90F05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178904"/>
            <a:ext cx="10353762" cy="1078396"/>
          </a:xfrm>
        </p:spPr>
        <p:txBody>
          <a:bodyPr/>
          <a:lstStyle/>
          <a:p>
            <a:r>
              <a:rPr lang="en-AU" dirty="0"/>
              <a:t>XSS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9879B6-E764-497C-9358-4E7EA86DF4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0538" y="1257300"/>
            <a:ext cx="10940275" cy="4765813"/>
          </a:xfrm>
        </p:spPr>
        <p:txBody>
          <a:bodyPr>
            <a:normAutofit/>
          </a:bodyPr>
          <a:lstStyle/>
          <a:p>
            <a:r>
              <a:rPr lang="en-AU" sz="2800" dirty="0"/>
              <a:t>How does reflected XSS occur?</a:t>
            </a:r>
          </a:p>
          <a:p>
            <a:pPr lvl="1"/>
            <a:r>
              <a:rPr lang="en-US" sz="2800" dirty="0"/>
              <a:t>An attacker crafts a URL with malicious script code included.</a:t>
            </a:r>
          </a:p>
          <a:p>
            <a:pPr lvl="1"/>
            <a:r>
              <a:rPr lang="en-US" sz="2800" dirty="0"/>
              <a:t>The user's browser is tricked into sending the crafted URL to the web application.</a:t>
            </a:r>
          </a:p>
          <a:p>
            <a:pPr lvl="1"/>
            <a:r>
              <a:rPr lang="en-US" sz="2800" dirty="0"/>
              <a:t>The application implements a vulnerable logic that displays the malicious input back to the user. </a:t>
            </a:r>
          </a:p>
          <a:p>
            <a:pPr lvl="1"/>
            <a:r>
              <a:rPr lang="en-US" sz="2800" dirty="0"/>
              <a:t>The user's browser receives the response and executes the script within the context of the vulnerable web application.</a:t>
            </a:r>
          </a:p>
        </p:txBody>
      </p:sp>
    </p:spTree>
    <p:extLst>
      <p:ext uri="{BB962C8B-B14F-4D97-AF65-F5344CB8AC3E}">
        <p14:creationId xmlns:p14="http://schemas.microsoft.com/office/powerpoint/2010/main" val="84549633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1435D-7AB2-4E7C-8EF1-70FB90F05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0"/>
            <a:ext cx="10353762" cy="1257300"/>
          </a:xfrm>
        </p:spPr>
        <p:txBody>
          <a:bodyPr/>
          <a:lstStyle/>
          <a:p>
            <a:r>
              <a:rPr lang="en-AU" dirty="0"/>
              <a:t>XSS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9879B6-E764-497C-9358-4E7EA86DF4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2983" y="988682"/>
            <a:ext cx="5807817" cy="528833"/>
          </a:xfrm>
        </p:spPr>
        <p:txBody>
          <a:bodyPr>
            <a:normAutofit lnSpcReduction="10000"/>
          </a:bodyPr>
          <a:lstStyle/>
          <a:p>
            <a:r>
              <a:rPr lang="en-AU" sz="2800" dirty="0"/>
              <a:t>How does reflected XSS occur?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E8DF504-F705-43A0-A4F0-77ED5B403E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395" y="5659970"/>
            <a:ext cx="10125872" cy="91253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E3CB15F-620B-4C64-BC94-FBA2AA0CC1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395" y="1568382"/>
            <a:ext cx="10125872" cy="4040721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FF4A623C-77D7-4E94-9E52-9275CEED45A3}"/>
              </a:ext>
            </a:extLst>
          </p:cNvPr>
          <p:cNvSpPr/>
          <p:nvPr/>
        </p:nvSpPr>
        <p:spPr>
          <a:xfrm>
            <a:off x="4219843" y="2536606"/>
            <a:ext cx="3292976" cy="8412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9276400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477AB-A4EE-4DE2-A76A-A8962C2DE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224589"/>
            <a:ext cx="10353762" cy="1257300"/>
          </a:xfrm>
        </p:spPr>
        <p:txBody>
          <a:bodyPr/>
          <a:lstStyle/>
          <a:p>
            <a:r>
              <a:rPr lang="en-AU" dirty="0"/>
              <a:t>XSS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79F2AC3-35B6-4A1B-86BD-5570AE1C5B4F}"/>
              </a:ext>
            </a:extLst>
          </p:cNvPr>
          <p:cNvSpPr txBox="1">
            <a:spLocks/>
          </p:cNvSpPr>
          <p:nvPr/>
        </p:nvSpPr>
        <p:spPr>
          <a:xfrm>
            <a:off x="635499" y="1259961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9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7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5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5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AU" sz="2800" dirty="0"/>
              <a:t>How does reflected XSS occur?</a:t>
            </a:r>
          </a:p>
          <a:p>
            <a:r>
              <a:rPr lang="en-AU" sz="2800" dirty="0"/>
              <a:t>How to mitigate reflected XSS?</a:t>
            </a:r>
          </a:p>
          <a:p>
            <a:pPr lvl="1"/>
            <a:r>
              <a:rPr lang="en-AU" sz="2800" dirty="0"/>
              <a:t>e.g., input sanitisation; security headers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49BD91F-8DC1-481D-AA6C-E0FD775DE5B8}"/>
              </a:ext>
            </a:extLst>
          </p:cNvPr>
          <p:cNvSpPr txBox="1">
            <a:spLocks/>
          </p:cNvSpPr>
          <p:nvPr/>
        </p:nvSpPr>
        <p:spPr>
          <a:xfrm>
            <a:off x="285175" y="3124865"/>
            <a:ext cx="11271326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9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7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5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5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450000" lvl="1" indent="0">
              <a:buNone/>
            </a:pPr>
            <a:r>
              <a:rPr lang="en-AU" sz="2800" dirty="0">
                <a:solidFill>
                  <a:srgbClr val="FF0000"/>
                </a:solidFill>
              </a:rPr>
              <a:t>http://localhost/?name=</a:t>
            </a:r>
            <a:r>
              <a:rPr lang="en-US" sz="2800" dirty="0">
                <a:solidFill>
                  <a:srgbClr val="FF0000"/>
                </a:solidFill>
              </a:rPr>
              <a:t>&lt;script&gt; </a:t>
            </a:r>
            <a:r>
              <a:rPr lang="en-US" sz="2800" dirty="0" err="1">
                <a:solidFill>
                  <a:srgbClr val="FF0000"/>
                </a:solidFill>
              </a:rPr>
              <a:t>window.location</a:t>
            </a:r>
            <a:r>
              <a:rPr lang="en-US" sz="2800" dirty="0">
                <a:solidFill>
                  <a:srgbClr val="FF0000"/>
                </a:solidFill>
              </a:rPr>
              <a:t> = "https://uwa.edu.au"; &lt;/script&gt;</a:t>
            </a:r>
            <a:endParaRPr lang="en-AU" sz="2800" dirty="0">
              <a:solidFill>
                <a:srgbClr val="FF0000"/>
              </a:solidFill>
            </a:endParaRPr>
          </a:p>
          <a:p>
            <a:endParaRPr lang="en-AU" sz="2800" dirty="0"/>
          </a:p>
          <a:p>
            <a:pPr marL="450000" lvl="1" indent="0">
              <a:buNone/>
            </a:pPr>
            <a:endParaRPr lang="en-AU" sz="2800" dirty="0"/>
          </a:p>
          <a:p>
            <a:pPr marL="450000" lvl="1" indent="0">
              <a:buNone/>
            </a:pPr>
            <a:endParaRPr lang="en-US" sz="2800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50367745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477AB-A4EE-4DE2-A76A-A8962C2DE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113967"/>
            <a:ext cx="10353762" cy="1257300"/>
          </a:xfrm>
        </p:spPr>
        <p:txBody>
          <a:bodyPr/>
          <a:lstStyle/>
          <a:p>
            <a:r>
              <a:rPr lang="en-AU" dirty="0"/>
              <a:t>XSS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79F2AC3-35B6-4A1B-86BD-5570AE1C5B4F}"/>
              </a:ext>
            </a:extLst>
          </p:cNvPr>
          <p:cNvSpPr txBox="1">
            <a:spLocks/>
          </p:cNvSpPr>
          <p:nvPr/>
        </p:nvSpPr>
        <p:spPr>
          <a:xfrm>
            <a:off x="635499" y="1371267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9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7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5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5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AU" sz="2800" dirty="0"/>
              <a:t>How does reflected XSS occur?</a:t>
            </a:r>
          </a:p>
          <a:p>
            <a:r>
              <a:rPr lang="en-AU" sz="2800" dirty="0"/>
              <a:t>How to mitigate reflected XSS?</a:t>
            </a:r>
          </a:p>
          <a:p>
            <a:pPr lvl="1"/>
            <a:r>
              <a:rPr lang="en-AU" sz="2800" dirty="0"/>
              <a:t>e.g., input sanitisation; security headers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29820C9-682A-4B66-B664-7C9A6743ACBF}"/>
              </a:ext>
            </a:extLst>
          </p:cNvPr>
          <p:cNvSpPr txBox="1">
            <a:spLocks/>
          </p:cNvSpPr>
          <p:nvPr/>
        </p:nvSpPr>
        <p:spPr>
          <a:xfrm>
            <a:off x="635499" y="4726781"/>
            <a:ext cx="11271326" cy="125730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9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7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5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5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disabling the XSS protection built into modern browsers.</a:t>
            </a:r>
            <a:endParaRPr lang="en-AU" sz="2800" dirty="0"/>
          </a:p>
          <a:p>
            <a:pPr marL="450000" lvl="1" indent="0">
              <a:buNone/>
            </a:pPr>
            <a:endParaRPr lang="en-AU" sz="2800" dirty="0"/>
          </a:p>
          <a:p>
            <a:pPr marL="450000" lvl="1" indent="0">
              <a:buNone/>
            </a:pPr>
            <a:endParaRPr lang="en-US" sz="2800" dirty="0"/>
          </a:p>
          <a:p>
            <a:endParaRPr lang="en-AU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7DAD851-1DB9-40AA-8920-B3936A215F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962" y="3739873"/>
            <a:ext cx="6586819" cy="799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0560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ificulty">
            <a:extLst>
              <a:ext uri="{FF2B5EF4-FFF2-40B4-BE49-F238E27FC236}">
                <a16:creationId xmlns:a16="http://schemas.microsoft.com/office/drawing/2014/main" id="{E8E805E3-E036-4552-9CFA-1F50586DE3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6199" y="1130300"/>
            <a:ext cx="10103679" cy="5429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2CEADE-33BA-42C3-AF9A-04CC7A2553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9904" y="-215900"/>
            <a:ext cx="5618396" cy="1638300"/>
          </a:xfrm>
        </p:spPr>
        <p:txBody>
          <a:bodyPr>
            <a:noAutofit/>
          </a:bodyPr>
          <a:lstStyle/>
          <a:p>
            <a:endParaRPr lang="en-AU" sz="2800" dirty="0"/>
          </a:p>
          <a:p>
            <a:r>
              <a:rPr lang="en-AU" sz="2800" dirty="0"/>
              <a:t>Set the security level to low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748F1AE-4D96-41A9-BE8F-E1D3148DF496}"/>
              </a:ext>
            </a:extLst>
          </p:cNvPr>
          <p:cNvCxnSpPr>
            <a:cxnSpLocks/>
          </p:cNvCxnSpPr>
          <p:nvPr/>
        </p:nvCxnSpPr>
        <p:spPr>
          <a:xfrm>
            <a:off x="4246418" y="4150326"/>
            <a:ext cx="1608282" cy="0"/>
          </a:xfrm>
          <a:prstGeom prst="lin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72392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1435D-7AB2-4E7C-8EF1-70FB90F05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0"/>
            <a:ext cx="10353762" cy="1257300"/>
          </a:xfrm>
        </p:spPr>
        <p:txBody>
          <a:bodyPr/>
          <a:lstStyle/>
          <a:p>
            <a:r>
              <a:rPr lang="en-AU" dirty="0"/>
              <a:t>SQLi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9879B6-E764-497C-9358-4E7EA86DF4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498" y="1306167"/>
            <a:ext cx="11411722" cy="3714749"/>
          </a:xfrm>
        </p:spPr>
        <p:txBody>
          <a:bodyPr/>
          <a:lstStyle/>
          <a:p>
            <a:r>
              <a:rPr lang="en-AU" sz="2800" dirty="0"/>
              <a:t>What is </a:t>
            </a:r>
            <a:r>
              <a:rPr lang="en-US" sz="2800" dirty="0"/>
              <a:t>SQLi?</a:t>
            </a:r>
          </a:p>
          <a:p>
            <a:pPr lvl="1"/>
            <a:r>
              <a:rPr lang="en-US" sz="2800" dirty="0"/>
              <a:t>SQL is Structured Query Language used to manage relational databases.</a:t>
            </a:r>
          </a:p>
          <a:p>
            <a:pPr lvl="1"/>
            <a:r>
              <a:rPr lang="en-US" sz="2800" dirty="0"/>
              <a:t>SQLi is an attack that targets security vulnerabilities in web applications that use SQL-based databases. SQLi allows an attacker to inject malicious SQL code into a vulnerable web application, which can break the CIA triad.</a:t>
            </a:r>
            <a:endParaRPr lang="en-AU" sz="2800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304218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AnalogousFromDarkSeedLeftStep">
      <a:dk1>
        <a:srgbClr val="000000"/>
      </a:dk1>
      <a:lt1>
        <a:srgbClr val="FFFFFF"/>
      </a:lt1>
      <a:dk2>
        <a:srgbClr val="243541"/>
      </a:dk2>
      <a:lt2>
        <a:srgbClr val="E4E8E2"/>
      </a:lt2>
      <a:accent1>
        <a:srgbClr val="A629E7"/>
      </a:accent1>
      <a:accent2>
        <a:srgbClr val="6640DC"/>
      </a:accent2>
      <a:accent3>
        <a:srgbClr val="2F4FE7"/>
      </a:accent3>
      <a:accent4>
        <a:srgbClr val="1787D5"/>
      </a:accent4>
      <a:accent5>
        <a:srgbClr val="20B6B5"/>
      </a:accent5>
      <a:accent6>
        <a:srgbClr val="14B973"/>
      </a:accent6>
      <a:hlink>
        <a:srgbClr val="358E9F"/>
      </a:hlink>
      <a:folHlink>
        <a:srgbClr val="7F7F7F"/>
      </a:folHlink>
    </a:clrScheme>
    <a:fontScheme name="Slate">
      <a:majorFont>
        <a:latin typeface="Georgia Pro Cond Ligh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Speak Pro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NoStarch</Template>
  <TotalTime>61616</TotalTime>
  <Words>2610</Words>
  <Application>Microsoft Office PowerPoint</Application>
  <PresentationFormat>Widescreen</PresentationFormat>
  <Paragraphs>415</Paragraphs>
  <Slides>76</Slides>
  <Notes>76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76</vt:i4>
      </vt:variant>
    </vt:vector>
  </HeadingPairs>
  <TitlesOfParts>
    <vt:vector size="82" baseType="lpstr">
      <vt:lpstr>Arial</vt:lpstr>
      <vt:lpstr>Calibri</vt:lpstr>
      <vt:lpstr>Georgia Pro Cond Light</vt:lpstr>
      <vt:lpstr>Speak Pro</vt:lpstr>
      <vt:lpstr>Wingdings 2</vt:lpstr>
      <vt:lpstr>SlateVTI</vt:lpstr>
      <vt:lpstr>CITS1003 Introduction to Cybersecurity [5] Vulnerabilities and Controls exercises</vt:lpstr>
      <vt:lpstr>PowerPoint Presentation</vt:lpstr>
      <vt:lpstr>DVWA</vt:lpstr>
      <vt:lpstr>Deploying DVWA</vt:lpstr>
      <vt:lpstr>Deploying DVWA</vt:lpstr>
      <vt:lpstr>PowerPoint Presentation</vt:lpstr>
      <vt:lpstr>PowerPoint Presentation</vt:lpstr>
      <vt:lpstr>PowerPoint Presentation</vt:lpstr>
      <vt:lpstr>SQLi</vt:lpstr>
      <vt:lpstr>SQLi</vt:lpstr>
      <vt:lpstr>SQLi</vt:lpstr>
      <vt:lpstr>SQLi</vt:lpstr>
      <vt:lpstr>Command Injection</vt:lpstr>
      <vt:lpstr>SQLi</vt:lpstr>
      <vt:lpstr>SQLi</vt:lpstr>
      <vt:lpstr>SQLi</vt:lpstr>
      <vt:lpstr>SQLi</vt:lpstr>
      <vt:lpstr>SQLi</vt:lpstr>
      <vt:lpstr>SQLi</vt:lpstr>
      <vt:lpstr>SQLi</vt:lpstr>
      <vt:lpstr>SQLi</vt:lpstr>
      <vt:lpstr>SQLi</vt:lpstr>
      <vt:lpstr>SQLi</vt:lpstr>
      <vt:lpstr>SQLi</vt:lpstr>
      <vt:lpstr>SQLi</vt:lpstr>
      <vt:lpstr>SQLi</vt:lpstr>
      <vt:lpstr>SQLi</vt:lpstr>
      <vt:lpstr>SQLi</vt:lpstr>
      <vt:lpstr>SQLi</vt:lpstr>
      <vt:lpstr>SQLi</vt:lpstr>
      <vt:lpstr>SQLi</vt:lpstr>
      <vt:lpstr>SQLi</vt:lpstr>
      <vt:lpstr>SQLi</vt:lpstr>
      <vt:lpstr>SQLi</vt:lpstr>
      <vt:lpstr>SQLi</vt:lpstr>
      <vt:lpstr>SQLi</vt:lpstr>
      <vt:lpstr>SQLi</vt:lpstr>
      <vt:lpstr>Command Injection</vt:lpstr>
      <vt:lpstr>Command Injection</vt:lpstr>
      <vt:lpstr>Command Injection</vt:lpstr>
      <vt:lpstr>Command Injection</vt:lpstr>
      <vt:lpstr>Command Injection</vt:lpstr>
      <vt:lpstr>Command Injection</vt:lpstr>
      <vt:lpstr>Command Injection</vt:lpstr>
      <vt:lpstr>Command Injection</vt:lpstr>
      <vt:lpstr>Command Injection</vt:lpstr>
      <vt:lpstr>Command Injection</vt:lpstr>
      <vt:lpstr>Command Injection</vt:lpstr>
      <vt:lpstr>Command Injection</vt:lpstr>
      <vt:lpstr>Command Injection</vt:lpstr>
      <vt:lpstr>Command Injection</vt:lpstr>
      <vt:lpstr>Command Injection</vt:lpstr>
      <vt:lpstr>Command Injection</vt:lpstr>
      <vt:lpstr>Command Injection</vt:lpstr>
      <vt:lpstr>Command Injection</vt:lpstr>
      <vt:lpstr>Command Injection</vt:lpstr>
      <vt:lpstr>Command Injection</vt:lpstr>
      <vt:lpstr>Command Injection</vt:lpstr>
      <vt:lpstr>XSS</vt:lpstr>
      <vt:lpstr>XSS</vt:lpstr>
      <vt:lpstr>XSS</vt:lpstr>
      <vt:lpstr>XSS</vt:lpstr>
      <vt:lpstr>XSS</vt:lpstr>
      <vt:lpstr>XSS</vt:lpstr>
      <vt:lpstr>XSS</vt:lpstr>
      <vt:lpstr>XSS</vt:lpstr>
      <vt:lpstr>XSS</vt:lpstr>
      <vt:lpstr>XSS</vt:lpstr>
      <vt:lpstr>XSS</vt:lpstr>
      <vt:lpstr>XSS</vt:lpstr>
      <vt:lpstr>XSS</vt:lpstr>
      <vt:lpstr>XSS</vt:lpstr>
      <vt:lpstr>XSS</vt:lpstr>
      <vt:lpstr>XSS</vt:lpstr>
      <vt:lpstr>XSS</vt:lpstr>
      <vt:lpstr>XSS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CITSXXXX Introduction to Cybersecurity [1] Unit overview</dc:title>
  <dc:creator>Jin Hong</dc:creator>
  <cp:lastModifiedBy>张 智</cp:lastModifiedBy>
  <cp:revision>1506</cp:revision>
  <dcterms:created xsi:type="dcterms:W3CDTF">2020-01-13T04:26:47Z</dcterms:created>
  <dcterms:modified xsi:type="dcterms:W3CDTF">2024-03-25T06:13:46Z</dcterms:modified>
</cp:coreProperties>
</file>